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312" r:id="rId2"/>
    <p:sldId id="327" r:id="rId3"/>
    <p:sldId id="328" r:id="rId4"/>
    <p:sldId id="329" r:id="rId5"/>
    <p:sldId id="330" r:id="rId6"/>
    <p:sldId id="307" r:id="rId7"/>
    <p:sldId id="308" r:id="rId8"/>
    <p:sldId id="326" r:id="rId9"/>
    <p:sldId id="265" r:id="rId10"/>
    <p:sldId id="276" r:id="rId11"/>
    <p:sldId id="275" r:id="rId12"/>
    <p:sldId id="331" r:id="rId13"/>
    <p:sldId id="332" r:id="rId14"/>
    <p:sldId id="333" r:id="rId15"/>
    <p:sldId id="334" r:id="rId16"/>
    <p:sldId id="335" r:id="rId17"/>
    <p:sldId id="336" r:id="rId18"/>
    <p:sldId id="316" r:id="rId19"/>
    <p:sldId id="343" r:id="rId20"/>
    <p:sldId id="324" r:id="rId21"/>
    <p:sldId id="303" r:id="rId22"/>
    <p:sldId id="344" r:id="rId23"/>
    <p:sldId id="295" r:id="rId24"/>
    <p:sldId id="318" r:id="rId25"/>
    <p:sldId id="313" r:id="rId26"/>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anose="020B0604030504040204" pitchFamily="34" charset="0"/>
        <a:ea typeface="ＭＳ Ｐゴシック" panose="020B0600070205080204" pitchFamily="34" charset="-128"/>
        <a:cs typeface="+mn-cs"/>
      </a:defRPr>
    </a:lvl1pPr>
    <a:lvl2pPr marL="457200" algn="l" rtl="0" fontAlgn="base">
      <a:spcBef>
        <a:spcPct val="0"/>
      </a:spcBef>
      <a:spcAft>
        <a:spcPct val="0"/>
      </a:spcAft>
      <a:defRPr sz="1200" kern="1200">
        <a:solidFill>
          <a:srgbClr val="0F5494"/>
        </a:solidFill>
        <a:latin typeface="Verdana" panose="020B0604030504040204" pitchFamily="34" charset="0"/>
        <a:ea typeface="ＭＳ Ｐゴシック" panose="020B0600070205080204" pitchFamily="34" charset="-128"/>
        <a:cs typeface="+mn-cs"/>
      </a:defRPr>
    </a:lvl2pPr>
    <a:lvl3pPr marL="914400" algn="l" rtl="0" fontAlgn="base">
      <a:spcBef>
        <a:spcPct val="0"/>
      </a:spcBef>
      <a:spcAft>
        <a:spcPct val="0"/>
      </a:spcAft>
      <a:defRPr sz="1200" kern="1200">
        <a:solidFill>
          <a:srgbClr val="0F5494"/>
        </a:solidFill>
        <a:latin typeface="Verdana" panose="020B0604030504040204" pitchFamily="34" charset="0"/>
        <a:ea typeface="ＭＳ Ｐゴシック" panose="020B0600070205080204" pitchFamily="34" charset="-128"/>
        <a:cs typeface="+mn-cs"/>
      </a:defRPr>
    </a:lvl3pPr>
    <a:lvl4pPr marL="1371600" algn="l" rtl="0" fontAlgn="base">
      <a:spcBef>
        <a:spcPct val="0"/>
      </a:spcBef>
      <a:spcAft>
        <a:spcPct val="0"/>
      </a:spcAft>
      <a:defRPr sz="1200" kern="1200">
        <a:solidFill>
          <a:srgbClr val="0F5494"/>
        </a:solidFill>
        <a:latin typeface="Verdana" panose="020B0604030504040204" pitchFamily="34" charset="0"/>
        <a:ea typeface="ＭＳ Ｐゴシック" panose="020B0600070205080204" pitchFamily="34" charset="-128"/>
        <a:cs typeface="+mn-cs"/>
      </a:defRPr>
    </a:lvl4pPr>
    <a:lvl5pPr marL="1828800" algn="l" rtl="0" fontAlgn="base">
      <a:spcBef>
        <a:spcPct val="0"/>
      </a:spcBef>
      <a:spcAft>
        <a:spcPct val="0"/>
      </a:spcAft>
      <a:defRPr sz="1200" kern="1200">
        <a:solidFill>
          <a:srgbClr val="0F5494"/>
        </a:solidFill>
        <a:latin typeface="Verdana" panose="020B0604030504040204" pitchFamily="34" charset="0"/>
        <a:ea typeface="ＭＳ Ｐゴシック" panose="020B0600070205080204" pitchFamily="34" charset="-128"/>
        <a:cs typeface="+mn-cs"/>
      </a:defRPr>
    </a:lvl5pPr>
    <a:lvl6pPr marL="2286000" algn="l" defTabSz="914400" rtl="0" eaLnBrk="1" latinLnBrk="0" hangingPunct="1">
      <a:defRPr sz="1200" kern="1200">
        <a:solidFill>
          <a:srgbClr val="0F5494"/>
        </a:solidFill>
        <a:latin typeface="Verdana" panose="020B0604030504040204" pitchFamily="34" charset="0"/>
        <a:ea typeface="ＭＳ Ｐゴシック" panose="020B0600070205080204" pitchFamily="34" charset="-128"/>
        <a:cs typeface="+mn-cs"/>
      </a:defRPr>
    </a:lvl6pPr>
    <a:lvl7pPr marL="2743200" algn="l" defTabSz="914400" rtl="0" eaLnBrk="1" latinLnBrk="0" hangingPunct="1">
      <a:defRPr sz="1200" kern="1200">
        <a:solidFill>
          <a:srgbClr val="0F5494"/>
        </a:solidFill>
        <a:latin typeface="Verdana" panose="020B0604030504040204" pitchFamily="34" charset="0"/>
        <a:ea typeface="ＭＳ Ｐゴシック" panose="020B0600070205080204" pitchFamily="34" charset="-128"/>
        <a:cs typeface="+mn-cs"/>
      </a:defRPr>
    </a:lvl7pPr>
    <a:lvl8pPr marL="3200400" algn="l" defTabSz="914400" rtl="0" eaLnBrk="1" latinLnBrk="0" hangingPunct="1">
      <a:defRPr sz="1200" kern="1200">
        <a:solidFill>
          <a:srgbClr val="0F5494"/>
        </a:solidFill>
        <a:latin typeface="Verdana" panose="020B0604030504040204" pitchFamily="34" charset="0"/>
        <a:ea typeface="ＭＳ Ｐゴシック" panose="020B0600070205080204" pitchFamily="34" charset="-128"/>
        <a:cs typeface="+mn-cs"/>
      </a:defRPr>
    </a:lvl8pPr>
    <a:lvl9pPr marL="3657600" algn="l" defTabSz="914400" rtl="0" eaLnBrk="1" latinLnBrk="0" hangingPunct="1">
      <a:defRPr sz="1200" kern="1200">
        <a:solidFill>
          <a:srgbClr val="0F5494"/>
        </a:solidFill>
        <a:latin typeface="Verdana" panose="020B060403050404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5494"/>
    <a:srgbClr val="ACAEE9"/>
    <a:srgbClr val="3166CF"/>
    <a:srgbClr val="3E6FD2"/>
    <a:srgbClr val="2D5EC1"/>
    <a:srgbClr val="BDDEFF"/>
    <a:srgbClr val="99CC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C0AD2F-614C-AC4B-A8D3-516FBC63CB97}" type="doc">
      <dgm:prSet loTypeId="urn:microsoft.com/office/officeart/2005/8/layout/hList6" loCatId="list" qsTypeId="urn:microsoft.com/office/officeart/2005/8/quickstyle/simple4" qsCatId="simple" csTypeId="urn:microsoft.com/office/officeart/2005/8/colors/accent1_2" csCatId="accent1" phldr="1"/>
      <dgm:spPr/>
      <dgm:t>
        <a:bodyPr/>
        <a:lstStyle/>
        <a:p>
          <a:endParaRPr lang="en-US"/>
        </a:p>
      </dgm:t>
    </dgm:pt>
    <dgm:pt modelId="{5A148DE9-BCBF-684E-ABC7-A2B638AFE5BD}">
      <dgm:prSet phldrT="[Text]"/>
      <dgm:spPr/>
      <dgm:t>
        <a:bodyPr/>
        <a:lstStyle/>
        <a:p>
          <a:r>
            <a:rPr lang="en-US" b="1" dirty="0">
              <a:solidFill>
                <a:srgbClr val="008000"/>
              </a:solidFill>
            </a:rPr>
            <a:t>Simple</a:t>
          </a:r>
        </a:p>
        <a:p>
          <a:endParaRPr lang="en-US" b="1" dirty="0">
            <a:solidFill>
              <a:srgbClr val="000000"/>
            </a:solidFill>
          </a:endParaRPr>
        </a:p>
      </dgm:t>
    </dgm:pt>
    <dgm:pt modelId="{C28624D3-A9B3-D244-AF63-2270D2D39436}" type="parTrans" cxnId="{28B19695-1928-B349-8CA5-9BA81C21999D}">
      <dgm:prSet/>
      <dgm:spPr/>
      <dgm:t>
        <a:bodyPr/>
        <a:lstStyle/>
        <a:p>
          <a:endParaRPr lang="en-US"/>
        </a:p>
      </dgm:t>
    </dgm:pt>
    <dgm:pt modelId="{A20F6C31-0093-8340-8167-80384F8170AA}" type="sibTrans" cxnId="{28B19695-1928-B349-8CA5-9BA81C21999D}">
      <dgm:prSet/>
      <dgm:spPr/>
      <dgm:t>
        <a:bodyPr/>
        <a:lstStyle/>
        <a:p>
          <a:endParaRPr lang="en-US"/>
        </a:p>
      </dgm:t>
    </dgm:pt>
    <dgm:pt modelId="{7DF66250-9F1F-B54C-9C67-83869A1A6394}">
      <dgm:prSet phldrT="[Text]"/>
      <dgm:spPr/>
      <dgm:t>
        <a:bodyPr/>
        <a:lstStyle/>
        <a:p>
          <a:r>
            <a:rPr lang="en-US" b="1" dirty="0">
              <a:solidFill>
                <a:srgbClr val="008000"/>
              </a:solidFill>
            </a:rPr>
            <a:t>Business Process</a:t>
          </a:r>
        </a:p>
      </dgm:t>
    </dgm:pt>
    <dgm:pt modelId="{E5819EC5-40F9-B941-A2D1-E33BEC1825DC}" type="parTrans" cxnId="{4E424696-5C2C-9146-8FB1-6DABA7C255F4}">
      <dgm:prSet/>
      <dgm:spPr/>
      <dgm:t>
        <a:bodyPr/>
        <a:lstStyle/>
        <a:p>
          <a:endParaRPr lang="en-US"/>
        </a:p>
      </dgm:t>
    </dgm:pt>
    <dgm:pt modelId="{D2B2E961-3938-CB4D-90B1-1DA81CB41966}" type="sibTrans" cxnId="{4E424696-5C2C-9146-8FB1-6DABA7C255F4}">
      <dgm:prSet/>
      <dgm:spPr/>
      <dgm:t>
        <a:bodyPr/>
        <a:lstStyle/>
        <a:p>
          <a:endParaRPr lang="en-US"/>
        </a:p>
      </dgm:t>
    </dgm:pt>
    <dgm:pt modelId="{F38FFDED-59FB-7746-945F-413A76BFF829}">
      <dgm:prSet phldrT="[Text]"/>
      <dgm:spPr/>
      <dgm:t>
        <a:bodyPr/>
        <a:lstStyle/>
        <a:p>
          <a:r>
            <a:rPr lang="en-US" b="1" dirty="0">
              <a:solidFill>
                <a:srgbClr val="008000"/>
              </a:solidFill>
            </a:rPr>
            <a:t>MIC</a:t>
          </a:r>
        </a:p>
      </dgm:t>
    </dgm:pt>
    <dgm:pt modelId="{7D84096E-10EB-8244-AC5A-D9F684DB9088}" type="parTrans" cxnId="{3F89486B-9940-9345-B9B2-1648588CDD36}">
      <dgm:prSet/>
      <dgm:spPr/>
      <dgm:t>
        <a:bodyPr/>
        <a:lstStyle/>
        <a:p>
          <a:endParaRPr lang="en-US"/>
        </a:p>
      </dgm:t>
    </dgm:pt>
    <dgm:pt modelId="{73BC13E9-280A-5F40-98FF-EC17667DAD22}" type="sibTrans" cxnId="{3F89486B-9940-9345-B9B2-1648588CDD36}">
      <dgm:prSet/>
      <dgm:spPr/>
      <dgm:t>
        <a:bodyPr/>
        <a:lstStyle/>
        <a:p>
          <a:endParaRPr lang="en-US"/>
        </a:p>
      </dgm:t>
    </dgm:pt>
    <dgm:pt modelId="{5B4FACB1-F5D3-B848-AF90-4A30A06710AD}">
      <dgm:prSet phldrT="[Text]"/>
      <dgm:spPr/>
      <dgm:t>
        <a:bodyPr/>
        <a:lstStyle/>
        <a:p>
          <a:r>
            <a:rPr lang="en-US" b="1" dirty="0">
              <a:solidFill>
                <a:srgbClr val="FF6600"/>
              </a:solidFill>
            </a:rPr>
            <a:t>Complicated</a:t>
          </a:r>
        </a:p>
      </dgm:t>
    </dgm:pt>
    <dgm:pt modelId="{310BB8FE-9D44-D14C-9D60-22498CAB3736}" type="parTrans" cxnId="{B63358A8-BFE4-6C49-AB99-CFEAE3B55E04}">
      <dgm:prSet/>
      <dgm:spPr/>
      <dgm:t>
        <a:bodyPr/>
        <a:lstStyle/>
        <a:p>
          <a:endParaRPr lang="en-US"/>
        </a:p>
      </dgm:t>
    </dgm:pt>
    <dgm:pt modelId="{182E3B1C-4993-AD4C-91C6-7104B47E3138}" type="sibTrans" cxnId="{B63358A8-BFE4-6C49-AB99-CFEAE3B55E04}">
      <dgm:prSet/>
      <dgm:spPr/>
      <dgm:t>
        <a:bodyPr/>
        <a:lstStyle/>
        <a:p>
          <a:endParaRPr lang="en-US"/>
        </a:p>
      </dgm:t>
    </dgm:pt>
    <dgm:pt modelId="{F5205109-0B73-4547-810D-A28B1C6FECAE}">
      <dgm:prSet phldrT="[Text]"/>
      <dgm:spPr/>
      <dgm:t>
        <a:bodyPr/>
        <a:lstStyle/>
        <a:p>
          <a:r>
            <a:rPr lang="en-US" b="1" dirty="0">
              <a:solidFill>
                <a:srgbClr val="FF6600"/>
              </a:solidFill>
            </a:rPr>
            <a:t>Sector Reform</a:t>
          </a:r>
        </a:p>
      </dgm:t>
    </dgm:pt>
    <dgm:pt modelId="{E9ED7A38-AD66-8C42-8846-46BB681CBB6A}" type="parTrans" cxnId="{0714056D-3ECA-FB45-911D-D06DC746039A}">
      <dgm:prSet/>
      <dgm:spPr/>
      <dgm:t>
        <a:bodyPr/>
        <a:lstStyle/>
        <a:p>
          <a:endParaRPr lang="en-US"/>
        </a:p>
      </dgm:t>
    </dgm:pt>
    <dgm:pt modelId="{4CD31EB7-C715-CC4F-96E1-5C8F7DACD137}" type="sibTrans" cxnId="{0714056D-3ECA-FB45-911D-D06DC746039A}">
      <dgm:prSet/>
      <dgm:spPr/>
      <dgm:t>
        <a:bodyPr/>
        <a:lstStyle/>
        <a:p>
          <a:endParaRPr lang="en-US"/>
        </a:p>
      </dgm:t>
    </dgm:pt>
    <dgm:pt modelId="{C7854DFA-7928-1D46-BEB6-BAD7FC2988DE}">
      <dgm:prSet phldrT="[Text]"/>
      <dgm:spPr/>
      <dgm:t>
        <a:bodyPr/>
        <a:lstStyle/>
        <a:p>
          <a:r>
            <a:rPr lang="en-US" b="1" dirty="0">
              <a:solidFill>
                <a:srgbClr val="FF6600"/>
              </a:solidFill>
            </a:rPr>
            <a:t>LDC</a:t>
          </a:r>
        </a:p>
      </dgm:t>
    </dgm:pt>
    <dgm:pt modelId="{B5F91409-8122-B145-B750-4BE70259AAEC}" type="parTrans" cxnId="{5036988F-02A7-F644-B9AC-E2AAF7DED92B}">
      <dgm:prSet/>
      <dgm:spPr/>
      <dgm:t>
        <a:bodyPr/>
        <a:lstStyle/>
        <a:p>
          <a:endParaRPr lang="en-US"/>
        </a:p>
      </dgm:t>
    </dgm:pt>
    <dgm:pt modelId="{E0FF4BC3-E99C-474C-A4C9-9F944A847B9E}" type="sibTrans" cxnId="{5036988F-02A7-F644-B9AC-E2AAF7DED92B}">
      <dgm:prSet/>
      <dgm:spPr/>
      <dgm:t>
        <a:bodyPr/>
        <a:lstStyle/>
        <a:p>
          <a:endParaRPr lang="en-US"/>
        </a:p>
      </dgm:t>
    </dgm:pt>
    <dgm:pt modelId="{D46C5A3A-16A0-8A4A-9FA2-FB7ADB0835B0}">
      <dgm:prSet phldrT="[Text]"/>
      <dgm:spPr/>
      <dgm:t>
        <a:bodyPr/>
        <a:lstStyle/>
        <a:p>
          <a:r>
            <a:rPr lang="en-US" b="1" dirty="0">
              <a:solidFill>
                <a:srgbClr val="FF0000"/>
              </a:solidFill>
            </a:rPr>
            <a:t>Complex</a:t>
          </a:r>
        </a:p>
      </dgm:t>
    </dgm:pt>
    <dgm:pt modelId="{A4C5FFBE-46D7-A847-9C09-669818DF26DE}" type="parTrans" cxnId="{05BA39C6-D0C7-1B43-B44F-819C031D0E14}">
      <dgm:prSet/>
      <dgm:spPr/>
      <dgm:t>
        <a:bodyPr/>
        <a:lstStyle/>
        <a:p>
          <a:endParaRPr lang="en-US"/>
        </a:p>
      </dgm:t>
    </dgm:pt>
    <dgm:pt modelId="{764E70E6-A077-9E4A-B5C2-BEB37B33175F}" type="sibTrans" cxnId="{05BA39C6-D0C7-1B43-B44F-819C031D0E14}">
      <dgm:prSet/>
      <dgm:spPr/>
      <dgm:t>
        <a:bodyPr/>
        <a:lstStyle/>
        <a:p>
          <a:endParaRPr lang="en-US"/>
        </a:p>
      </dgm:t>
    </dgm:pt>
    <dgm:pt modelId="{8C1D1CDB-8F61-CD48-806B-C80C3E5AAF8D}">
      <dgm:prSet phldrT="[Text]"/>
      <dgm:spPr/>
      <dgm:t>
        <a:bodyPr/>
        <a:lstStyle/>
        <a:p>
          <a:r>
            <a:rPr lang="en-US" b="1" dirty="0">
              <a:solidFill>
                <a:srgbClr val="FF0000"/>
              </a:solidFill>
            </a:rPr>
            <a:t>State Building</a:t>
          </a:r>
        </a:p>
      </dgm:t>
    </dgm:pt>
    <dgm:pt modelId="{D521560D-FE87-714B-86FB-170429A85D80}" type="parTrans" cxnId="{7A3A15DD-3CBB-8445-BBCF-9C42ACBCC303}">
      <dgm:prSet/>
      <dgm:spPr/>
      <dgm:t>
        <a:bodyPr/>
        <a:lstStyle/>
        <a:p>
          <a:endParaRPr lang="en-US"/>
        </a:p>
      </dgm:t>
    </dgm:pt>
    <dgm:pt modelId="{E8657B16-647E-9348-B122-7974B617F9DB}" type="sibTrans" cxnId="{7A3A15DD-3CBB-8445-BBCF-9C42ACBCC303}">
      <dgm:prSet/>
      <dgm:spPr/>
      <dgm:t>
        <a:bodyPr/>
        <a:lstStyle/>
        <a:p>
          <a:endParaRPr lang="en-US"/>
        </a:p>
      </dgm:t>
    </dgm:pt>
    <dgm:pt modelId="{CB3EFA88-9B54-494E-8ED0-BC6588A099EE}">
      <dgm:prSet phldrT="[Text]"/>
      <dgm:spPr/>
      <dgm:t>
        <a:bodyPr/>
        <a:lstStyle/>
        <a:p>
          <a:r>
            <a:rPr lang="en-US" b="1" dirty="0">
              <a:solidFill>
                <a:srgbClr val="FF0000"/>
              </a:solidFill>
            </a:rPr>
            <a:t>Post-Conflict</a:t>
          </a:r>
        </a:p>
      </dgm:t>
    </dgm:pt>
    <dgm:pt modelId="{A34FDB6E-48CA-A74B-9A9B-0D11E551FD96}" type="parTrans" cxnId="{B561D083-D04B-514B-AF58-B3EB9874B4A3}">
      <dgm:prSet/>
      <dgm:spPr/>
      <dgm:t>
        <a:bodyPr/>
        <a:lstStyle/>
        <a:p>
          <a:endParaRPr lang="en-US"/>
        </a:p>
      </dgm:t>
    </dgm:pt>
    <dgm:pt modelId="{2C491ACF-4FBB-6942-BD98-926BB4FF4AA7}" type="sibTrans" cxnId="{B561D083-D04B-514B-AF58-B3EB9874B4A3}">
      <dgm:prSet/>
      <dgm:spPr/>
      <dgm:t>
        <a:bodyPr/>
        <a:lstStyle/>
        <a:p>
          <a:endParaRPr lang="en-US"/>
        </a:p>
      </dgm:t>
    </dgm:pt>
    <dgm:pt modelId="{48794DF7-093A-7540-9AAC-5D55D56F8667}">
      <dgm:prSet phldrT="[Text]"/>
      <dgm:spPr/>
      <dgm:t>
        <a:bodyPr/>
        <a:lstStyle/>
        <a:p>
          <a:r>
            <a:rPr lang="en-US" b="1" dirty="0">
              <a:solidFill>
                <a:srgbClr val="008000"/>
              </a:solidFill>
            </a:rPr>
            <a:t>Planned</a:t>
          </a:r>
        </a:p>
      </dgm:t>
    </dgm:pt>
    <dgm:pt modelId="{C668F417-6884-0540-8423-CB8D8C774F9A}" type="parTrans" cxnId="{ACE992DF-D406-7E44-A3A8-1670C70C9378}">
      <dgm:prSet/>
      <dgm:spPr/>
      <dgm:t>
        <a:bodyPr/>
        <a:lstStyle/>
        <a:p>
          <a:endParaRPr lang="en-US"/>
        </a:p>
      </dgm:t>
    </dgm:pt>
    <dgm:pt modelId="{956999F6-333D-7349-8381-B0024275DB8C}" type="sibTrans" cxnId="{ACE992DF-D406-7E44-A3A8-1670C70C9378}">
      <dgm:prSet/>
      <dgm:spPr/>
      <dgm:t>
        <a:bodyPr/>
        <a:lstStyle/>
        <a:p>
          <a:endParaRPr lang="en-US"/>
        </a:p>
      </dgm:t>
    </dgm:pt>
    <dgm:pt modelId="{4ED5FC4F-2CF4-DE44-AABD-169978ACAD8A}">
      <dgm:prSet phldrT="[Text]"/>
      <dgm:spPr/>
      <dgm:t>
        <a:bodyPr/>
        <a:lstStyle/>
        <a:p>
          <a:r>
            <a:rPr lang="en-US" b="1" dirty="0">
              <a:solidFill>
                <a:srgbClr val="FF6600"/>
              </a:solidFill>
            </a:rPr>
            <a:t>Incremental</a:t>
          </a:r>
        </a:p>
      </dgm:t>
    </dgm:pt>
    <dgm:pt modelId="{61AD5B3A-1559-964E-8D88-F7B986069EDD}" type="parTrans" cxnId="{0496B24A-6CBE-3C41-A2D7-E734354BC5A6}">
      <dgm:prSet/>
      <dgm:spPr/>
      <dgm:t>
        <a:bodyPr/>
        <a:lstStyle/>
        <a:p>
          <a:endParaRPr lang="en-US"/>
        </a:p>
      </dgm:t>
    </dgm:pt>
    <dgm:pt modelId="{2B9F5A5C-E115-744E-8BF5-B2BE1B89657F}" type="sibTrans" cxnId="{0496B24A-6CBE-3C41-A2D7-E734354BC5A6}">
      <dgm:prSet/>
      <dgm:spPr/>
      <dgm:t>
        <a:bodyPr/>
        <a:lstStyle/>
        <a:p>
          <a:endParaRPr lang="en-US"/>
        </a:p>
      </dgm:t>
    </dgm:pt>
    <dgm:pt modelId="{9EAA153D-82AA-4D41-B4D2-E4B6739DDB88}">
      <dgm:prSet phldrT="[Text]"/>
      <dgm:spPr/>
      <dgm:t>
        <a:bodyPr/>
        <a:lstStyle/>
        <a:p>
          <a:endParaRPr lang="en-US" b="1" dirty="0">
            <a:solidFill>
              <a:srgbClr val="000000"/>
            </a:solidFill>
          </a:endParaRPr>
        </a:p>
      </dgm:t>
    </dgm:pt>
    <dgm:pt modelId="{0E701EEE-F40C-8140-A0A0-ED27D7BADDE2}" type="parTrans" cxnId="{A7848F8E-56D3-A34A-B1DB-4FBA0B351006}">
      <dgm:prSet/>
      <dgm:spPr/>
      <dgm:t>
        <a:bodyPr/>
        <a:lstStyle/>
        <a:p>
          <a:endParaRPr lang="en-US"/>
        </a:p>
      </dgm:t>
    </dgm:pt>
    <dgm:pt modelId="{1487C316-76C9-4C40-9758-FE3827F464BE}" type="sibTrans" cxnId="{A7848F8E-56D3-A34A-B1DB-4FBA0B351006}">
      <dgm:prSet/>
      <dgm:spPr/>
      <dgm:t>
        <a:bodyPr/>
        <a:lstStyle/>
        <a:p>
          <a:endParaRPr lang="en-US"/>
        </a:p>
      </dgm:t>
    </dgm:pt>
    <dgm:pt modelId="{00850DF7-79D5-8E49-9CF4-A3C8CA57EF27}">
      <dgm:prSet phldrT="[Text]"/>
      <dgm:spPr/>
      <dgm:t>
        <a:bodyPr/>
        <a:lstStyle/>
        <a:p>
          <a:endParaRPr lang="en-US" b="1" dirty="0">
            <a:solidFill>
              <a:srgbClr val="000000"/>
            </a:solidFill>
          </a:endParaRPr>
        </a:p>
      </dgm:t>
    </dgm:pt>
    <dgm:pt modelId="{D795A8F8-C34C-C643-B4F1-2F5A9D5BF063}" type="parTrans" cxnId="{23D4C678-EFAC-154A-B3F1-754F1A479E06}">
      <dgm:prSet/>
      <dgm:spPr/>
      <dgm:t>
        <a:bodyPr/>
        <a:lstStyle/>
        <a:p>
          <a:endParaRPr lang="en-US"/>
        </a:p>
      </dgm:t>
    </dgm:pt>
    <dgm:pt modelId="{9D0BDB8D-3AC2-F741-B902-EE68A33CC527}" type="sibTrans" cxnId="{23D4C678-EFAC-154A-B3F1-754F1A479E06}">
      <dgm:prSet/>
      <dgm:spPr/>
      <dgm:t>
        <a:bodyPr/>
        <a:lstStyle/>
        <a:p>
          <a:endParaRPr lang="en-US"/>
        </a:p>
      </dgm:t>
    </dgm:pt>
    <dgm:pt modelId="{FC1AFAF2-B788-AB48-84BD-B01A89E5EE89}">
      <dgm:prSet phldrT="[Text]"/>
      <dgm:spPr/>
      <dgm:t>
        <a:bodyPr/>
        <a:lstStyle/>
        <a:p>
          <a:r>
            <a:rPr lang="en-US" b="1" dirty="0">
              <a:solidFill>
                <a:srgbClr val="FF0000"/>
              </a:solidFill>
            </a:rPr>
            <a:t>Emergent</a:t>
          </a:r>
        </a:p>
      </dgm:t>
    </dgm:pt>
    <dgm:pt modelId="{F7C16713-5F23-9D4D-85F5-72C35B60E1F6}" type="parTrans" cxnId="{18FF8D7C-65A6-7645-BEDC-FEBFAF162F5C}">
      <dgm:prSet/>
      <dgm:spPr/>
      <dgm:t>
        <a:bodyPr/>
        <a:lstStyle/>
        <a:p>
          <a:endParaRPr lang="en-US"/>
        </a:p>
      </dgm:t>
    </dgm:pt>
    <dgm:pt modelId="{A97ECAF5-822D-A14D-81CD-1D228D4E604E}" type="sibTrans" cxnId="{18FF8D7C-65A6-7645-BEDC-FEBFAF162F5C}">
      <dgm:prSet/>
      <dgm:spPr/>
      <dgm:t>
        <a:bodyPr/>
        <a:lstStyle/>
        <a:p>
          <a:endParaRPr lang="en-US"/>
        </a:p>
      </dgm:t>
    </dgm:pt>
    <dgm:pt modelId="{D820D3AE-D46C-0548-8D0F-170323AC8C22}">
      <dgm:prSet phldrT="[Text]"/>
      <dgm:spPr/>
      <dgm:t>
        <a:bodyPr/>
        <a:lstStyle/>
        <a:p>
          <a:endParaRPr lang="en-US" b="1" dirty="0">
            <a:solidFill>
              <a:srgbClr val="000000"/>
            </a:solidFill>
          </a:endParaRPr>
        </a:p>
      </dgm:t>
    </dgm:pt>
    <dgm:pt modelId="{79DA34E1-76FA-7442-8CFD-FC27C54659D7}" type="parTrans" cxnId="{073D7E18-EE17-3743-A49F-49311C02B5DC}">
      <dgm:prSet/>
      <dgm:spPr/>
      <dgm:t>
        <a:bodyPr/>
        <a:lstStyle/>
        <a:p>
          <a:endParaRPr lang="en-US"/>
        </a:p>
      </dgm:t>
    </dgm:pt>
    <dgm:pt modelId="{C4248183-7147-5E4B-9A65-7E34173ACA18}" type="sibTrans" cxnId="{073D7E18-EE17-3743-A49F-49311C02B5DC}">
      <dgm:prSet/>
      <dgm:spPr/>
      <dgm:t>
        <a:bodyPr/>
        <a:lstStyle/>
        <a:p>
          <a:endParaRPr lang="en-US"/>
        </a:p>
      </dgm:t>
    </dgm:pt>
    <dgm:pt modelId="{4A36BB62-F44F-F446-8326-ECE127057EDD}">
      <dgm:prSet phldrT="[Text]"/>
      <dgm:spPr/>
      <dgm:t>
        <a:bodyPr/>
        <a:lstStyle/>
        <a:p>
          <a:endParaRPr lang="en-US" b="1" dirty="0">
            <a:solidFill>
              <a:srgbClr val="000000"/>
            </a:solidFill>
          </a:endParaRPr>
        </a:p>
      </dgm:t>
    </dgm:pt>
    <dgm:pt modelId="{EA44252A-8964-6743-8BD5-F4B27832EAB9}" type="parTrans" cxnId="{5B0D26F4-C2F5-E04C-B787-2BF1B20FA0BD}">
      <dgm:prSet/>
      <dgm:spPr/>
      <dgm:t>
        <a:bodyPr/>
        <a:lstStyle/>
        <a:p>
          <a:endParaRPr lang="en-US"/>
        </a:p>
      </dgm:t>
    </dgm:pt>
    <dgm:pt modelId="{6015E086-2A15-5F4A-A9FA-C5084F224B17}" type="sibTrans" cxnId="{5B0D26F4-C2F5-E04C-B787-2BF1B20FA0BD}">
      <dgm:prSet/>
      <dgm:spPr/>
      <dgm:t>
        <a:bodyPr/>
        <a:lstStyle/>
        <a:p>
          <a:endParaRPr lang="en-US"/>
        </a:p>
      </dgm:t>
    </dgm:pt>
    <dgm:pt modelId="{615DE197-59F8-164F-9E00-89CF02B7DB75}">
      <dgm:prSet phldrT="[Text]"/>
      <dgm:spPr/>
      <dgm:t>
        <a:bodyPr/>
        <a:lstStyle/>
        <a:p>
          <a:endParaRPr lang="en-US" b="1" dirty="0">
            <a:solidFill>
              <a:srgbClr val="000000"/>
            </a:solidFill>
          </a:endParaRPr>
        </a:p>
      </dgm:t>
    </dgm:pt>
    <dgm:pt modelId="{0795F4DC-5C5A-8B4F-A49F-D75F71E05EE2}" type="parTrans" cxnId="{5134A22D-C20E-D044-A76F-EEEB3DB62477}">
      <dgm:prSet/>
      <dgm:spPr/>
      <dgm:t>
        <a:bodyPr/>
        <a:lstStyle/>
        <a:p>
          <a:endParaRPr lang="en-US"/>
        </a:p>
      </dgm:t>
    </dgm:pt>
    <dgm:pt modelId="{BEA98775-E412-9943-9049-3B68F728C1B9}" type="sibTrans" cxnId="{5134A22D-C20E-D044-A76F-EEEB3DB62477}">
      <dgm:prSet/>
      <dgm:spPr/>
      <dgm:t>
        <a:bodyPr/>
        <a:lstStyle/>
        <a:p>
          <a:endParaRPr lang="en-US"/>
        </a:p>
      </dgm:t>
    </dgm:pt>
    <dgm:pt modelId="{4F684CFC-97B5-3F40-B43A-E490BA831698}">
      <dgm:prSet phldrT="[Text]"/>
      <dgm:spPr/>
      <dgm:t>
        <a:bodyPr/>
        <a:lstStyle/>
        <a:p>
          <a:endParaRPr lang="en-US" b="1" dirty="0">
            <a:solidFill>
              <a:srgbClr val="000000"/>
            </a:solidFill>
          </a:endParaRPr>
        </a:p>
      </dgm:t>
    </dgm:pt>
    <dgm:pt modelId="{8D3C0874-55B3-9345-BB05-8580460C804A}" type="parTrans" cxnId="{D8216862-3D7A-9F4F-B23E-DDD05ACA58B9}">
      <dgm:prSet/>
      <dgm:spPr/>
      <dgm:t>
        <a:bodyPr/>
        <a:lstStyle/>
        <a:p>
          <a:endParaRPr lang="en-US"/>
        </a:p>
      </dgm:t>
    </dgm:pt>
    <dgm:pt modelId="{3362981E-C51A-1249-8E13-93C9211F07B9}" type="sibTrans" cxnId="{D8216862-3D7A-9F4F-B23E-DDD05ACA58B9}">
      <dgm:prSet/>
      <dgm:spPr/>
      <dgm:t>
        <a:bodyPr/>
        <a:lstStyle/>
        <a:p>
          <a:endParaRPr lang="en-US"/>
        </a:p>
      </dgm:t>
    </dgm:pt>
    <dgm:pt modelId="{51BCC2DA-FCA3-1443-B2A2-FE88799B0C15}">
      <dgm:prSet phldrT="[Text]"/>
      <dgm:spPr/>
      <dgm:t>
        <a:bodyPr/>
        <a:lstStyle/>
        <a:p>
          <a:endParaRPr lang="en-US" b="1" dirty="0">
            <a:solidFill>
              <a:srgbClr val="000000"/>
            </a:solidFill>
          </a:endParaRPr>
        </a:p>
      </dgm:t>
    </dgm:pt>
    <dgm:pt modelId="{84C47DB4-1929-4649-85BD-902B4BEEC9FD}" type="parTrans" cxnId="{5EB2C4D7-80A7-F541-B56C-F65759BC4AED}">
      <dgm:prSet/>
      <dgm:spPr/>
      <dgm:t>
        <a:bodyPr/>
        <a:lstStyle/>
        <a:p>
          <a:endParaRPr lang="en-US"/>
        </a:p>
      </dgm:t>
    </dgm:pt>
    <dgm:pt modelId="{C36056D4-BF2F-144F-9647-9B9E790A08BF}" type="sibTrans" cxnId="{5EB2C4D7-80A7-F541-B56C-F65759BC4AED}">
      <dgm:prSet/>
      <dgm:spPr/>
      <dgm:t>
        <a:bodyPr/>
        <a:lstStyle/>
        <a:p>
          <a:endParaRPr lang="en-US"/>
        </a:p>
      </dgm:t>
    </dgm:pt>
    <dgm:pt modelId="{F2AEAD5A-247E-0940-88FD-DDE3F46E7204}">
      <dgm:prSet phldrT="[Text]"/>
      <dgm:spPr/>
      <dgm:t>
        <a:bodyPr/>
        <a:lstStyle/>
        <a:p>
          <a:endParaRPr lang="en-US" b="1" dirty="0">
            <a:solidFill>
              <a:srgbClr val="000000"/>
            </a:solidFill>
          </a:endParaRPr>
        </a:p>
      </dgm:t>
    </dgm:pt>
    <dgm:pt modelId="{71D7C329-5870-0C47-B4A1-B2235FA0731F}" type="parTrans" cxnId="{58EDFAC8-B968-5641-B722-EF6159A111B9}">
      <dgm:prSet/>
      <dgm:spPr/>
      <dgm:t>
        <a:bodyPr/>
        <a:lstStyle/>
        <a:p>
          <a:endParaRPr lang="en-US"/>
        </a:p>
      </dgm:t>
    </dgm:pt>
    <dgm:pt modelId="{59BB5DA5-E553-0741-8409-1D9F2F109872}" type="sibTrans" cxnId="{58EDFAC8-B968-5641-B722-EF6159A111B9}">
      <dgm:prSet/>
      <dgm:spPr/>
      <dgm:t>
        <a:bodyPr/>
        <a:lstStyle/>
        <a:p>
          <a:endParaRPr lang="en-US"/>
        </a:p>
      </dgm:t>
    </dgm:pt>
    <dgm:pt modelId="{1EE17A06-E1A6-4A4D-8C83-4E2158178466}">
      <dgm:prSet phldrT="[Text]"/>
      <dgm:spPr/>
      <dgm:t>
        <a:bodyPr/>
        <a:lstStyle/>
        <a:p>
          <a:endParaRPr lang="en-US" b="1" dirty="0">
            <a:solidFill>
              <a:srgbClr val="000000"/>
            </a:solidFill>
          </a:endParaRPr>
        </a:p>
      </dgm:t>
    </dgm:pt>
    <dgm:pt modelId="{B418DC5A-7F11-0D43-9024-06C3D949E778}" type="parTrans" cxnId="{93E62BF5-719E-CC4E-8E42-D7CD61505CED}">
      <dgm:prSet/>
      <dgm:spPr/>
      <dgm:t>
        <a:bodyPr/>
        <a:lstStyle/>
        <a:p>
          <a:endParaRPr lang="en-US"/>
        </a:p>
      </dgm:t>
    </dgm:pt>
    <dgm:pt modelId="{EC1562C4-3E4D-E94D-9A73-0B493AB3886D}" type="sibTrans" cxnId="{93E62BF5-719E-CC4E-8E42-D7CD61505CED}">
      <dgm:prSet/>
      <dgm:spPr/>
      <dgm:t>
        <a:bodyPr/>
        <a:lstStyle/>
        <a:p>
          <a:endParaRPr lang="en-US"/>
        </a:p>
      </dgm:t>
    </dgm:pt>
    <dgm:pt modelId="{E22524A6-09EB-1C46-90F1-0E428A1F79AD}">
      <dgm:prSet phldrT="[Text]"/>
      <dgm:spPr/>
      <dgm:t>
        <a:bodyPr/>
        <a:lstStyle/>
        <a:p>
          <a:endParaRPr lang="en-US" b="1" dirty="0">
            <a:solidFill>
              <a:srgbClr val="008000"/>
            </a:solidFill>
          </a:endParaRPr>
        </a:p>
      </dgm:t>
    </dgm:pt>
    <dgm:pt modelId="{966884E6-E65A-2B4E-BA66-F5A93EDDACD5}" type="parTrans" cxnId="{2E15AC18-D513-854C-8C91-9E1E9A2DB4F0}">
      <dgm:prSet/>
      <dgm:spPr/>
      <dgm:t>
        <a:bodyPr/>
        <a:lstStyle/>
        <a:p>
          <a:endParaRPr lang="en-US"/>
        </a:p>
      </dgm:t>
    </dgm:pt>
    <dgm:pt modelId="{E53C6FA8-B147-644A-BBCA-31CE1D6743EA}" type="sibTrans" cxnId="{2E15AC18-D513-854C-8C91-9E1E9A2DB4F0}">
      <dgm:prSet/>
      <dgm:spPr/>
      <dgm:t>
        <a:bodyPr/>
        <a:lstStyle/>
        <a:p>
          <a:endParaRPr lang="en-US"/>
        </a:p>
      </dgm:t>
    </dgm:pt>
    <dgm:pt modelId="{904DB49B-73CA-1249-80C7-82820AF47D33}">
      <dgm:prSet phldrT="[Text]"/>
      <dgm:spPr/>
      <dgm:t>
        <a:bodyPr/>
        <a:lstStyle/>
        <a:p>
          <a:endParaRPr lang="en-US" b="1" dirty="0">
            <a:solidFill>
              <a:srgbClr val="008000"/>
            </a:solidFill>
          </a:endParaRPr>
        </a:p>
      </dgm:t>
    </dgm:pt>
    <dgm:pt modelId="{11A2AE78-A047-B147-AECA-26D3DE8D4D9F}" type="parTrans" cxnId="{8EA2E3C9-9AB1-0246-97A2-0FE2C401E39D}">
      <dgm:prSet/>
      <dgm:spPr/>
      <dgm:t>
        <a:bodyPr/>
        <a:lstStyle/>
        <a:p>
          <a:endParaRPr lang="en-US"/>
        </a:p>
      </dgm:t>
    </dgm:pt>
    <dgm:pt modelId="{8C83CA9C-D73C-7B40-AEEC-1C8EBB1E633E}" type="sibTrans" cxnId="{8EA2E3C9-9AB1-0246-97A2-0FE2C401E39D}">
      <dgm:prSet/>
      <dgm:spPr/>
      <dgm:t>
        <a:bodyPr/>
        <a:lstStyle/>
        <a:p>
          <a:endParaRPr lang="en-US"/>
        </a:p>
      </dgm:t>
    </dgm:pt>
    <dgm:pt modelId="{6282BA6D-DA8C-C442-B885-E8EB08F14298}">
      <dgm:prSet phldrT="[Text]"/>
      <dgm:spPr/>
      <dgm:t>
        <a:bodyPr/>
        <a:lstStyle/>
        <a:p>
          <a:endParaRPr lang="en-US" b="1" dirty="0">
            <a:solidFill>
              <a:srgbClr val="FF6600"/>
            </a:solidFill>
          </a:endParaRPr>
        </a:p>
      </dgm:t>
    </dgm:pt>
    <dgm:pt modelId="{F3297110-29DE-0841-998B-7192CC04C986}" type="parTrans" cxnId="{28F336A3-4F69-AA4C-AA82-28697FFE55BA}">
      <dgm:prSet/>
      <dgm:spPr/>
      <dgm:t>
        <a:bodyPr/>
        <a:lstStyle/>
        <a:p>
          <a:endParaRPr lang="en-US"/>
        </a:p>
      </dgm:t>
    </dgm:pt>
    <dgm:pt modelId="{3C42F449-AD5E-C04B-9D08-DA384FAC8C3B}" type="sibTrans" cxnId="{28F336A3-4F69-AA4C-AA82-28697FFE55BA}">
      <dgm:prSet/>
      <dgm:spPr/>
      <dgm:t>
        <a:bodyPr/>
        <a:lstStyle/>
        <a:p>
          <a:endParaRPr lang="en-US"/>
        </a:p>
      </dgm:t>
    </dgm:pt>
    <dgm:pt modelId="{FCD7E929-A23B-D749-82B5-E18BC3AEF062}">
      <dgm:prSet phldrT="[Text]"/>
      <dgm:spPr/>
      <dgm:t>
        <a:bodyPr/>
        <a:lstStyle/>
        <a:p>
          <a:endParaRPr lang="en-US" b="1" dirty="0">
            <a:solidFill>
              <a:srgbClr val="FF0000"/>
            </a:solidFill>
          </a:endParaRPr>
        </a:p>
      </dgm:t>
    </dgm:pt>
    <dgm:pt modelId="{685A4A3F-FD61-C747-A5B4-3BCDE4AF6724}" type="parTrans" cxnId="{41D53261-1E40-5047-B9CB-99C04C775015}">
      <dgm:prSet/>
      <dgm:spPr/>
      <dgm:t>
        <a:bodyPr/>
        <a:lstStyle/>
        <a:p>
          <a:endParaRPr lang="en-US"/>
        </a:p>
      </dgm:t>
    </dgm:pt>
    <dgm:pt modelId="{036B61EC-19D1-C54D-9AD0-3758C7B4A9E6}" type="sibTrans" cxnId="{41D53261-1E40-5047-B9CB-99C04C775015}">
      <dgm:prSet/>
      <dgm:spPr/>
      <dgm:t>
        <a:bodyPr/>
        <a:lstStyle/>
        <a:p>
          <a:endParaRPr lang="en-US"/>
        </a:p>
      </dgm:t>
    </dgm:pt>
    <dgm:pt modelId="{BFF97F0E-9C8E-CA4C-BAD4-10BEF70BB44A}" type="pres">
      <dgm:prSet presAssocID="{82C0AD2F-614C-AC4B-A8D3-516FBC63CB97}" presName="Name0" presStyleCnt="0">
        <dgm:presLayoutVars>
          <dgm:dir/>
          <dgm:resizeHandles val="exact"/>
        </dgm:presLayoutVars>
      </dgm:prSet>
      <dgm:spPr/>
    </dgm:pt>
    <dgm:pt modelId="{5BAF13D2-6918-0D44-82BC-0CF15137ACD1}" type="pres">
      <dgm:prSet presAssocID="{5A148DE9-BCBF-684E-ABC7-A2B638AFE5BD}" presName="node" presStyleLbl="node1" presStyleIdx="0" presStyleCnt="3">
        <dgm:presLayoutVars>
          <dgm:bulletEnabled val="1"/>
        </dgm:presLayoutVars>
      </dgm:prSet>
      <dgm:spPr/>
    </dgm:pt>
    <dgm:pt modelId="{97C84166-5735-8E4D-B0A9-663ED1853890}" type="pres">
      <dgm:prSet presAssocID="{A20F6C31-0093-8340-8167-80384F8170AA}" presName="sibTrans" presStyleCnt="0"/>
      <dgm:spPr/>
    </dgm:pt>
    <dgm:pt modelId="{B398290D-2521-1C4A-AC33-4B78D21EB98E}" type="pres">
      <dgm:prSet presAssocID="{5B4FACB1-F5D3-B848-AF90-4A30A06710AD}" presName="node" presStyleLbl="node1" presStyleIdx="1" presStyleCnt="3">
        <dgm:presLayoutVars>
          <dgm:bulletEnabled val="1"/>
        </dgm:presLayoutVars>
      </dgm:prSet>
      <dgm:spPr/>
    </dgm:pt>
    <dgm:pt modelId="{1F58DDC0-AB26-FD42-B01B-E60A4CDDB6AD}" type="pres">
      <dgm:prSet presAssocID="{182E3B1C-4993-AD4C-91C6-7104B47E3138}" presName="sibTrans" presStyleCnt="0"/>
      <dgm:spPr/>
    </dgm:pt>
    <dgm:pt modelId="{27282CDC-F1A1-1B47-8E63-4A38AE148449}" type="pres">
      <dgm:prSet presAssocID="{D46C5A3A-16A0-8A4A-9FA2-FB7ADB0835B0}" presName="node" presStyleLbl="node1" presStyleIdx="2" presStyleCnt="3">
        <dgm:presLayoutVars>
          <dgm:bulletEnabled val="1"/>
        </dgm:presLayoutVars>
      </dgm:prSet>
      <dgm:spPr/>
    </dgm:pt>
  </dgm:ptLst>
  <dgm:cxnLst>
    <dgm:cxn modelId="{2849C905-6456-44BD-AE6A-07A35846451B}" type="presOf" srcId="{D46C5A3A-16A0-8A4A-9FA2-FB7ADB0835B0}" destId="{27282CDC-F1A1-1B47-8E63-4A38AE148449}" srcOrd="0" destOrd="0" presId="urn:microsoft.com/office/officeart/2005/8/layout/hList6"/>
    <dgm:cxn modelId="{D90C3208-ADB2-4F66-AD46-3751C21DEE38}" type="presOf" srcId="{E22524A6-09EB-1C46-90F1-0E428A1F79AD}" destId="{5BAF13D2-6918-0D44-82BC-0CF15137ACD1}" srcOrd="0" destOrd="4" presId="urn:microsoft.com/office/officeart/2005/8/layout/hList6"/>
    <dgm:cxn modelId="{A395DF0E-F666-455E-B781-3E62BFD19C37}" type="presOf" srcId="{7DF66250-9F1F-B54C-9C67-83869A1A6394}" destId="{5BAF13D2-6918-0D44-82BC-0CF15137ACD1}" srcOrd="0" destOrd="1" presId="urn:microsoft.com/office/officeart/2005/8/layout/hList6"/>
    <dgm:cxn modelId="{073D7E18-EE17-3743-A49F-49311C02B5DC}" srcId="{D46C5A3A-16A0-8A4A-9FA2-FB7ADB0835B0}" destId="{D820D3AE-D46C-0548-8D0F-170323AC8C22}" srcOrd="5" destOrd="0" parTransId="{79DA34E1-76FA-7442-8CFD-FC27C54659D7}" sibTransId="{C4248183-7147-5E4B-9A65-7E34173ACA18}"/>
    <dgm:cxn modelId="{2E15AC18-D513-854C-8C91-9E1E9A2DB4F0}" srcId="{5A148DE9-BCBF-684E-ABC7-A2B638AFE5BD}" destId="{E22524A6-09EB-1C46-90F1-0E428A1F79AD}" srcOrd="3" destOrd="0" parTransId="{966884E6-E65A-2B4E-BA66-F5A93EDDACD5}" sibTransId="{E53C6FA8-B147-644A-BBCA-31CE1D6743EA}"/>
    <dgm:cxn modelId="{E98F1D21-3908-442C-B23C-FBCD108B8C32}" type="presOf" srcId="{48794DF7-093A-7540-9AAC-5D55D56F8667}" destId="{5BAF13D2-6918-0D44-82BC-0CF15137ACD1}" srcOrd="0" destOrd="6" presId="urn:microsoft.com/office/officeart/2005/8/layout/hList6"/>
    <dgm:cxn modelId="{5134A22D-C20E-D044-A76F-EEEB3DB62477}" srcId="{5A148DE9-BCBF-684E-ABC7-A2B638AFE5BD}" destId="{615DE197-59F8-164F-9E00-89CF02B7DB75}" srcOrd="4" destOrd="0" parTransId="{0795F4DC-5C5A-8B4F-A49F-D75F71E05EE2}" sibTransId="{BEA98775-E412-9943-9049-3B68F728C1B9}"/>
    <dgm:cxn modelId="{43AE8B3F-1954-4368-A0DF-89044D3B068C}" type="presOf" srcId="{C7854DFA-7928-1D46-BEB6-BAD7FC2988DE}" destId="{B398290D-2521-1C4A-AC33-4B78D21EB98E}" srcOrd="0" destOrd="4" presId="urn:microsoft.com/office/officeart/2005/8/layout/hList6"/>
    <dgm:cxn modelId="{70631740-C56D-41F9-9885-E1166E1C8E0D}" type="presOf" srcId="{FC1AFAF2-B788-AB48-84BD-B01A89E5EE89}" destId="{27282CDC-F1A1-1B47-8E63-4A38AE148449}" srcOrd="0" destOrd="8" presId="urn:microsoft.com/office/officeart/2005/8/layout/hList6"/>
    <dgm:cxn modelId="{41D53261-1E40-5047-B9CB-99C04C775015}" srcId="{D46C5A3A-16A0-8A4A-9FA2-FB7ADB0835B0}" destId="{FCD7E929-A23B-D749-82B5-E18BC3AEF062}" srcOrd="4" destOrd="0" parTransId="{685A4A3F-FD61-C747-A5B4-3BCDE4AF6724}" sibTransId="{036B61EC-19D1-C54D-9AD0-3758C7B4A9E6}"/>
    <dgm:cxn modelId="{87A1CD41-B144-4C4E-99FC-95CAA5878E43}" type="presOf" srcId="{5A148DE9-BCBF-684E-ABC7-A2B638AFE5BD}" destId="{5BAF13D2-6918-0D44-82BC-0CF15137ACD1}" srcOrd="0" destOrd="0" presId="urn:microsoft.com/office/officeart/2005/8/layout/hList6"/>
    <dgm:cxn modelId="{D8216862-3D7A-9F4F-B23E-DDD05ACA58B9}" srcId="{5B4FACB1-F5D3-B848-AF90-4A30A06710AD}" destId="{4F684CFC-97B5-3F40-B43A-E490BA831698}" srcOrd="0" destOrd="0" parTransId="{8D3C0874-55B3-9345-BB05-8580460C804A}" sibTransId="{3362981E-C51A-1249-8E13-93C9211F07B9}"/>
    <dgm:cxn modelId="{19427A45-6580-40F0-AD59-039A3693A689}" type="presOf" srcId="{F5205109-0B73-4547-810D-A28B1C6FECAE}" destId="{B398290D-2521-1C4A-AC33-4B78D21EB98E}" srcOrd="0" destOrd="3" presId="urn:microsoft.com/office/officeart/2005/8/layout/hList6"/>
    <dgm:cxn modelId="{70F8946A-7D59-43D3-8036-BC97A742353E}" type="presOf" srcId="{615DE197-59F8-164F-9E00-89CF02B7DB75}" destId="{5BAF13D2-6918-0D44-82BC-0CF15137ACD1}" srcOrd="0" destOrd="5" presId="urn:microsoft.com/office/officeart/2005/8/layout/hList6"/>
    <dgm:cxn modelId="{0496B24A-6CBE-3C41-A2D7-E734354BC5A6}" srcId="{5B4FACB1-F5D3-B848-AF90-4A30A06710AD}" destId="{4ED5FC4F-2CF4-DE44-AABD-169978ACAD8A}" srcOrd="7" destOrd="0" parTransId="{61AD5B3A-1559-964E-8D88-F7B986069EDD}" sibTransId="{2B9F5A5C-E115-744E-8BF5-B2BE1B89657F}"/>
    <dgm:cxn modelId="{BDABF86A-180E-409B-B9BA-EA34016DDBEE}" type="presOf" srcId="{82C0AD2F-614C-AC4B-A8D3-516FBC63CB97}" destId="{BFF97F0E-9C8E-CA4C-BAD4-10BEF70BB44A}" srcOrd="0" destOrd="0" presId="urn:microsoft.com/office/officeart/2005/8/layout/hList6"/>
    <dgm:cxn modelId="{3F89486B-9940-9345-B9B2-1648588CDD36}" srcId="{5A148DE9-BCBF-684E-ABC7-A2B638AFE5BD}" destId="{F38FFDED-59FB-7746-945F-413A76BFF829}" srcOrd="1" destOrd="0" parTransId="{7D84096E-10EB-8244-AC5A-D9F684DB9088}" sibTransId="{73BC13E9-280A-5F40-98FF-EC17667DAD22}"/>
    <dgm:cxn modelId="{E0438E6B-0D35-48E0-9142-A6214930B8B1}" type="presOf" srcId="{8C1D1CDB-8F61-CD48-806B-C80C3E5AAF8D}" destId="{27282CDC-F1A1-1B47-8E63-4A38AE148449}" srcOrd="0" destOrd="3" presId="urn:microsoft.com/office/officeart/2005/8/layout/hList6"/>
    <dgm:cxn modelId="{C982CA4B-2385-420E-9944-C63CBBF1D44D}" type="presOf" srcId="{1EE17A06-E1A6-4A4D-8C83-4E2158178466}" destId="{27282CDC-F1A1-1B47-8E63-4A38AE148449}" srcOrd="0" destOrd="2" presId="urn:microsoft.com/office/officeart/2005/8/layout/hList6"/>
    <dgm:cxn modelId="{0714056D-3ECA-FB45-911D-D06DC746039A}" srcId="{5B4FACB1-F5D3-B848-AF90-4A30A06710AD}" destId="{F5205109-0B73-4547-810D-A28B1C6FECAE}" srcOrd="2" destOrd="0" parTransId="{E9ED7A38-AD66-8C42-8846-46BB681CBB6A}" sibTransId="{4CD31EB7-C715-CC4F-96E1-5C8F7DACD137}"/>
    <dgm:cxn modelId="{797AC670-FE6E-4DE0-B99C-7E738A11B18F}" type="presOf" srcId="{D820D3AE-D46C-0548-8D0F-170323AC8C22}" destId="{27282CDC-F1A1-1B47-8E63-4A38AE148449}" srcOrd="0" destOrd="6" presId="urn:microsoft.com/office/officeart/2005/8/layout/hList6"/>
    <dgm:cxn modelId="{AE93D873-79B2-4692-AFAF-EBCF10F0EFD0}" type="presOf" srcId="{9EAA153D-82AA-4D41-B4D2-E4B6739DDB88}" destId="{B398290D-2521-1C4A-AC33-4B78D21EB98E}" srcOrd="0" destOrd="6" presId="urn:microsoft.com/office/officeart/2005/8/layout/hList6"/>
    <dgm:cxn modelId="{19B85755-17FC-4758-8DFC-E722C3B312CE}" type="presOf" srcId="{CB3EFA88-9B54-494E-8ED0-BC6588A099EE}" destId="{27282CDC-F1A1-1B47-8E63-4A38AE148449}" srcOrd="0" destOrd="4" presId="urn:microsoft.com/office/officeart/2005/8/layout/hList6"/>
    <dgm:cxn modelId="{44BE5E58-FC75-4C6B-9E46-6688E2AF90AC}" type="presOf" srcId="{4F684CFC-97B5-3F40-B43A-E490BA831698}" destId="{B398290D-2521-1C4A-AC33-4B78D21EB98E}" srcOrd="0" destOrd="1" presId="urn:microsoft.com/office/officeart/2005/8/layout/hList6"/>
    <dgm:cxn modelId="{23D4C678-EFAC-154A-B3F1-754F1A479E06}" srcId="{5B4FACB1-F5D3-B848-AF90-4A30A06710AD}" destId="{00850DF7-79D5-8E49-9CF4-A3C8CA57EF27}" srcOrd="6" destOrd="0" parTransId="{D795A8F8-C34C-C643-B4F1-2F5A9D5BF063}" sibTransId="{9D0BDB8D-3AC2-F741-B902-EE68A33CC527}"/>
    <dgm:cxn modelId="{18FF8D7C-65A6-7645-BEDC-FEBFAF162F5C}" srcId="{D46C5A3A-16A0-8A4A-9FA2-FB7ADB0835B0}" destId="{FC1AFAF2-B788-AB48-84BD-B01A89E5EE89}" srcOrd="7" destOrd="0" parTransId="{F7C16713-5F23-9D4D-85F5-72C35B60E1F6}" sibTransId="{A97ECAF5-822D-A14D-81CD-1D228D4E604E}"/>
    <dgm:cxn modelId="{B561D083-D04B-514B-AF58-B3EB9874B4A3}" srcId="{D46C5A3A-16A0-8A4A-9FA2-FB7ADB0835B0}" destId="{CB3EFA88-9B54-494E-8ED0-BC6588A099EE}" srcOrd="3" destOrd="0" parTransId="{A34FDB6E-48CA-A74B-9A9B-0D11E551FD96}" sibTransId="{2C491ACF-4FBB-6942-BD98-926BB4FF4AA7}"/>
    <dgm:cxn modelId="{1234B98B-A1B8-4ED6-8642-A87519ED0663}" type="presOf" srcId="{F38FFDED-59FB-7746-945F-413A76BFF829}" destId="{5BAF13D2-6918-0D44-82BC-0CF15137ACD1}" srcOrd="0" destOrd="2" presId="urn:microsoft.com/office/officeart/2005/8/layout/hList6"/>
    <dgm:cxn modelId="{A7848F8E-56D3-A34A-B1DB-4FBA0B351006}" srcId="{5B4FACB1-F5D3-B848-AF90-4A30A06710AD}" destId="{9EAA153D-82AA-4D41-B4D2-E4B6739DDB88}" srcOrd="5" destOrd="0" parTransId="{0E701EEE-F40C-8140-A0A0-ED27D7BADDE2}" sibTransId="{1487C316-76C9-4C40-9758-FE3827F464BE}"/>
    <dgm:cxn modelId="{5036988F-02A7-F644-B9AC-E2AAF7DED92B}" srcId="{5B4FACB1-F5D3-B848-AF90-4A30A06710AD}" destId="{C7854DFA-7928-1D46-BEB6-BAD7FC2988DE}" srcOrd="3" destOrd="0" parTransId="{B5F91409-8122-B145-B750-4BE70259AAEC}" sibTransId="{E0FF4BC3-E99C-474C-A4C9-9F944A847B9E}"/>
    <dgm:cxn modelId="{28B19695-1928-B349-8CA5-9BA81C21999D}" srcId="{82C0AD2F-614C-AC4B-A8D3-516FBC63CB97}" destId="{5A148DE9-BCBF-684E-ABC7-A2B638AFE5BD}" srcOrd="0" destOrd="0" parTransId="{C28624D3-A9B3-D244-AF63-2270D2D39436}" sibTransId="{A20F6C31-0093-8340-8167-80384F8170AA}"/>
    <dgm:cxn modelId="{61B6A495-2042-46A3-85C4-D64151C34FF5}" type="presOf" srcId="{904DB49B-73CA-1249-80C7-82820AF47D33}" destId="{5BAF13D2-6918-0D44-82BC-0CF15137ACD1}" srcOrd="0" destOrd="3" presId="urn:microsoft.com/office/officeart/2005/8/layout/hList6"/>
    <dgm:cxn modelId="{7F26EA95-1B56-404D-9A29-0F3B11996E4E}" type="presOf" srcId="{51BCC2DA-FCA3-1443-B2A2-FE88799B0C15}" destId="{B398290D-2521-1C4A-AC33-4B78D21EB98E}" srcOrd="0" destOrd="2" presId="urn:microsoft.com/office/officeart/2005/8/layout/hList6"/>
    <dgm:cxn modelId="{4E424696-5C2C-9146-8FB1-6DABA7C255F4}" srcId="{5A148DE9-BCBF-684E-ABC7-A2B638AFE5BD}" destId="{7DF66250-9F1F-B54C-9C67-83869A1A6394}" srcOrd="0" destOrd="0" parTransId="{E5819EC5-40F9-B941-A2D1-E33BEC1825DC}" sibTransId="{D2B2E961-3938-CB4D-90B1-1DA81CB41966}"/>
    <dgm:cxn modelId="{FB585A97-6B9C-4BDF-91DC-749860C108BD}" type="presOf" srcId="{FCD7E929-A23B-D749-82B5-E18BC3AEF062}" destId="{27282CDC-F1A1-1B47-8E63-4A38AE148449}" srcOrd="0" destOrd="5" presId="urn:microsoft.com/office/officeart/2005/8/layout/hList6"/>
    <dgm:cxn modelId="{AC999A98-B666-4CA9-B04B-617B5D8E132D}" type="presOf" srcId="{4ED5FC4F-2CF4-DE44-AABD-169978ACAD8A}" destId="{B398290D-2521-1C4A-AC33-4B78D21EB98E}" srcOrd="0" destOrd="8" presId="urn:microsoft.com/office/officeart/2005/8/layout/hList6"/>
    <dgm:cxn modelId="{28F336A3-4F69-AA4C-AA82-28697FFE55BA}" srcId="{5B4FACB1-F5D3-B848-AF90-4A30A06710AD}" destId="{6282BA6D-DA8C-C442-B885-E8EB08F14298}" srcOrd="4" destOrd="0" parTransId="{F3297110-29DE-0841-998B-7192CC04C986}" sibTransId="{3C42F449-AD5E-C04B-9D08-DA384FAC8C3B}"/>
    <dgm:cxn modelId="{B63358A8-BFE4-6C49-AB99-CFEAE3B55E04}" srcId="{82C0AD2F-614C-AC4B-A8D3-516FBC63CB97}" destId="{5B4FACB1-F5D3-B848-AF90-4A30A06710AD}" srcOrd="1" destOrd="0" parTransId="{310BB8FE-9D44-D14C-9D60-22498CAB3736}" sibTransId="{182E3B1C-4993-AD4C-91C6-7104B47E3138}"/>
    <dgm:cxn modelId="{C9EF77AC-A183-4747-B945-3ED4B2EEBA94}" type="presOf" srcId="{4A36BB62-F44F-F446-8326-ECE127057EDD}" destId="{27282CDC-F1A1-1B47-8E63-4A38AE148449}" srcOrd="0" destOrd="7" presId="urn:microsoft.com/office/officeart/2005/8/layout/hList6"/>
    <dgm:cxn modelId="{E90701B8-82EA-4561-BA53-63A399231973}" type="presOf" srcId="{5B4FACB1-F5D3-B848-AF90-4A30A06710AD}" destId="{B398290D-2521-1C4A-AC33-4B78D21EB98E}" srcOrd="0" destOrd="0" presId="urn:microsoft.com/office/officeart/2005/8/layout/hList6"/>
    <dgm:cxn modelId="{05BA39C6-D0C7-1B43-B44F-819C031D0E14}" srcId="{82C0AD2F-614C-AC4B-A8D3-516FBC63CB97}" destId="{D46C5A3A-16A0-8A4A-9FA2-FB7ADB0835B0}" srcOrd="2" destOrd="0" parTransId="{A4C5FFBE-46D7-A847-9C09-669818DF26DE}" sibTransId="{764E70E6-A077-9E4A-B5C2-BEB37B33175F}"/>
    <dgm:cxn modelId="{58EDFAC8-B968-5641-B722-EF6159A111B9}" srcId="{D46C5A3A-16A0-8A4A-9FA2-FB7ADB0835B0}" destId="{F2AEAD5A-247E-0940-88FD-DDE3F46E7204}" srcOrd="0" destOrd="0" parTransId="{71D7C329-5870-0C47-B4A1-B2235FA0731F}" sibTransId="{59BB5DA5-E553-0741-8409-1D9F2F109872}"/>
    <dgm:cxn modelId="{8EA2E3C9-9AB1-0246-97A2-0FE2C401E39D}" srcId="{5A148DE9-BCBF-684E-ABC7-A2B638AFE5BD}" destId="{904DB49B-73CA-1249-80C7-82820AF47D33}" srcOrd="2" destOrd="0" parTransId="{11A2AE78-A047-B147-AECA-26D3DE8D4D9F}" sibTransId="{8C83CA9C-D73C-7B40-AEEC-1C8EBB1E633E}"/>
    <dgm:cxn modelId="{5EB2C4D7-80A7-F541-B56C-F65759BC4AED}" srcId="{5B4FACB1-F5D3-B848-AF90-4A30A06710AD}" destId="{51BCC2DA-FCA3-1443-B2A2-FE88799B0C15}" srcOrd="1" destOrd="0" parTransId="{84C47DB4-1929-4649-85BD-902B4BEEC9FD}" sibTransId="{C36056D4-BF2F-144F-9647-9B9E790A08BF}"/>
    <dgm:cxn modelId="{5EB908D8-96C4-4262-B5D4-E2A52A212332}" type="presOf" srcId="{F2AEAD5A-247E-0940-88FD-DDE3F46E7204}" destId="{27282CDC-F1A1-1B47-8E63-4A38AE148449}" srcOrd="0" destOrd="1" presId="urn:microsoft.com/office/officeart/2005/8/layout/hList6"/>
    <dgm:cxn modelId="{7A3A15DD-3CBB-8445-BBCF-9C42ACBCC303}" srcId="{D46C5A3A-16A0-8A4A-9FA2-FB7ADB0835B0}" destId="{8C1D1CDB-8F61-CD48-806B-C80C3E5AAF8D}" srcOrd="2" destOrd="0" parTransId="{D521560D-FE87-714B-86FB-170429A85D80}" sibTransId="{E8657B16-647E-9348-B122-7974B617F9DB}"/>
    <dgm:cxn modelId="{ACE992DF-D406-7E44-A3A8-1670C70C9378}" srcId="{5A148DE9-BCBF-684E-ABC7-A2B638AFE5BD}" destId="{48794DF7-093A-7540-9AAC-5D55D56F8667}" srcOrd="5" destOrd="0" parTransId="{C668F417-6884-0540-8423-CB8D8C774F9A}" sibTransId="{956999F6-333D-7349-8381-B0024275DB8C}"/>
    <dgm:cxn modelId="{08773FE8-55D9-48F2-A437-689999D7A08B}" type="presOf" srcId="{00850DF7-79D5-8E49-9CF4-A3C8CA57EF27}" destId="{B398290D-2521-1C4A-AC33-4B78D21EB98E}" srcOrd="0" destOrd="7" presId="urn:microsoft.com/office/officeart/2005/8/layout/hList6"/>
    <dgm:cxn modelId="{5B0D26F4-C2F5-E04C-B787-2BF1B20FA0BD}" srcId="{D46C5A3A-16A0-8A4A-9FA2-FB7ADB0835B0}" destId="{4A36BB62-F44F-F446-8326-ECE127057EDD}" srcOrd="6" destOrd="0" parTransId="{EA44252A-8964-6743-8BD5-F4B27832EAB9}" sibTransId="{6015E086-2A15-5F4A-A9FA-C5084F224B17}"/>
    <dgm:cxn modelId="{93E62BF5-719E-CC4E-8E42-D7CD61505CED}" srcId="{D46C5A3A-16A0-8A4A-9FA2-FB7ADB0835B0}" destId="{1EE17A06-E1A6-4A4D-8C83-4E2158178466}" srcOrd="1" destOrd="0" parTransId="{B418DC5A-7F11-0D43-9024-06C3D949E778}" sibTransId="{EC1562C4-3E4D-E94D-9A73-0B493AB3886D}"/>
    <dgm:cxn modelId="{A99E9FF7-4349-4365-806F-C176F04112B2}" type="presOf" srcId="{6282BA6D-DA8C-C442-B885-E8EB08F14298}" destId="{B398290D-2521-1C4A-AC33-4B78D21EB98E}" srcOrd="0" destOrd="5" presId="urn:microsoft.com/office/officeart/2005/8/layout/hList6"/>
    <dgm:cxn modelId="{475C1E7C-7AC0-4AE0-AFB1-F51333BE86CB}" type="presParOf" srcId="{BFF97F0E-9C8E-CA4C-BAD4-10BEF70BB44A}" destId="{5BAF13D2-6918-0D44-82BC-0CF15137ACD1}" srcOrd="0" destOrd="0" presId="urn:microsoft.com/office/officeart/2005/8/layout/hList6"/>
    <dgm:cxn modelId="{F6D6DDC9-34CB-4444-895C-BE3185E22C0E}" type="presParOf" srcId="{BFF97F0E-9C8E-CA4C-BAD4-10BEF70BB44A}" destId="{97C84166-5735-8E4D-B0A9-663ED1853890}" srcOrd="1" destOrd="0" presId="urn:microsoft.com/office/officeart/2005/8/layout/hList6"/>
    <dgm:cxn modelId="{84E11043-F628-4656-B28C-5F4B749245BB}" type="presParOf" srcId="{BFF97F0E-9C8E-CA4C-BAD4-10BEF70BB44A}" destId="{B398290D-2521-1C4A-AC33-4B78D21EB98E}" srcOrd="2" destOrd="0" presId="urn:microsoft.com/office/officeart/2005/8/layout/hList6"/>
    <dgm:cxn modelId="{A48C3EA1-4155-4108-9F00-2A2B0BAE96A1}" type="presParOf" srcId="{BFF97F0E-9C8E-CA4C-BAD4-10BEF70BB44A}" destId="{1F58DDC0-AB26-FD42-B01B-E60A4CDDB6AD}" srcOrd="3" destOrd="0" presId="urn:microsoft.com/office/officeart/2005/8/layout/hList6"/>
    <dgm:cxn modelId="{757637FB-2CA6-4F41-AC8A-A88371B0FEC1}" type="presParOf" srcId="{BFF97F0E-9C8E-CA4C-BAD4-10BEF70BB44A}" destId="{27282CDC-F1A1-1B47-8E63-4A38AE148449}"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473AB3-1F93-0D4C-838F-49905E67D683}" type="doc">
      <dgm:prSet loTypeId="urn:microsoft.com/office/officeart/2005/8/layout/target3" loCatId="" qsTypeId="urn:microsoft.com/office/officeart/2005/8/quickstyle/simple4" qsCatId="simple" csTypeId="urn:microsoft.com/office/officeart/2005/8/colors/accent1_2" csCatId="accent1" phldr="1"/>
      <dgm:spPr/>
      <dgm:t>
        <a:bodyPr/>
        <a:lstStyle/>
        <a:p>
          <a:endParaRPr lang="en-GB"/>
        </a:p>
      </dgm:t>
    </dgm:pt>
    <dgm:pt modelId="{995156F9-4847-1544-951D-D254D5473579}">
      <dgm:prSet/>
      <dgm:spPr/>
      <dgm:t>
        <a:bodyPr/>
        <a:lstStyle/>
        <a:p>
          <a:pPr rtl="0"/>
          <a:r>
            <a:rPr lang="en-US" dirty="0">
              <a:solidFill>
                <a:srgbClr val="008000"/>
              </a:solidFill>
            </a:rPr>
            <a:t>Holistic thinking opens up multiple opportunities and approaches </a:t>
          </a:r>
        </a:p>
      </dgm:t>
    </dgm:pt>
    <dgm:pt modelId="{CD9448C3-0B7A-AB4A-BC63-89EA9EF29067}" type="parTrans" cxnId="{53DB6755-4F9F-8449-A4A1-37B48BC188D1}">
      <dgm:prSet/>
      <dgm:spPr/>
      <dgm:t>
        <a:bodyPr/>
        <a:lstStyle/>
        <a:p>
          <a:endParaRPr lang="en-GB"/>
        </a:p>
      </dgm:t>
    </dgm:pt>
    <dgm:pt modelId="{6062B5C4-0520-8740-8DF1-503CC7DA59E6}" type="sibTrans" cxnId="{53DB6755-4F9F-8449-A4A1-37B48BC188D1}">
      <dgm:prSet/>
      <dgm:spPr/>
      <dgm:t>
        <a:bodyPr/>
        <a:lstStyle/>
        <a:p>
          <a:endParaRPr lang="en-GB"/>
        </a:p>
      </dgm:t>
    </dgm:pt>
    <dgm:pt modelId="{768AFA28-0C5F-4D4D-9EE7-7BC2DEAFE037}">
      <dgm:prSet/>
      <dgm:spPr/>
      <dgm:t>
        <a:bodyPr/>
        <a:lstStyle/>
        <a:p>
          <a:pPr rtl="0"/>
          <a:r>
            <a:rPr lang="en-US" b="0" dirty="0">
              <a:solidFill>
                <a:srgbClr val="FF0000"/>
              </a:solidFill>
            </a:rPr>
            <a:t>TC is not the only way that the EC can support capacity development </a:t>
          </a:r>
        </a:p>
      </dgm:t>
    </dgm:pt>
    <dgm:pt modelId="{7666BC5C-853C-0345-A756-CF72B1E91075}" type="parTrans" cxnId="{90C28D01-34EC-9E4E-9E73-1269270E1200}">
      <dgm:prSet/>
      <dgm:spPr/>
      <dgm:t>
        <a:bodyPr/>
        <a:lstStyle/>
        <a:p>
          <a:endParaRPr lang="en-GB"/>
        </a:p>
      </dgm:t>
    </dgm:pt>
    <dgm:pt modelId="{345493BB-3398-904E-BC60-1236010E7FF9}" type="sibTrans" cxnId="{90C28D01-34EC-9E4E-9E73-1269270E1200}">
      <dgm:prSet/>
      <dgm:spPr/>
      <dgm:t>
        <a:bodyPr/>
        <a:lstStyle/>
        <a:p>
          <a:endParaRPr lang="en-GB"/>
        </a:p>
      </dgm:t>
    </dgm:pt>
    <dgm:pt modelId="{8789605E-2F6B-E341-8FD4-8319850F3875}" type="pres">
      <dgm:prSet presAssocID="{AC473AB3-1F93-0D4C-838F-49905E67D683}" presName="Name0" presStyleCnt="0">
        <dgm:presLayoutVars>
          <dgm:chMax val="7"/>
          <dgm:dir/>
          <dgm:animLvl val="lvl"/>
          <dgm:resizeHandles val="exact"/>
        </dgm:presLayoutVars>
      </dgm:prSet>
      <dgm:spPr/>
    </dgm:pt>
    <dgm:pt modelId="{D4A205A5-8EE2-A648-A544-F74242ED0277}" type="pres">
      <dgm:prSet presAssocID="{995156F9-4847-1544-951D-D254D5473579}" presName="circle1" presStyleLbl="node1" presStyleIdx="0" presStyleCnt="2"/>
      <dgm:spPr/>
    </dgm:pt>
    <dgm:pt modelId="{CDCB2245-582C-5648-93AD-8E5D1BC5C037}" type="pres">
      <dgm:prSet presAssocID="{995156F9-4847-1544-951D-D254D5473579}" presName="space" presStyleCnt="0"/>
      <dgm:spPr/>
    </dgm:pt>
    <dgm:pt modelId="{62890AB1-7924-0449-8C5C-8DFBFF67BA0B}" type="pres">
      <dgm:prSet presAssocID="{995156F9-4847-1544-951D-D254D5473579}" presName="rect1" presStyleLbl="alignAcc1" presStyleIdx="0" presStyleCnt="2"/>
      <dgm:spPr/>
    </dgm:pt>
    <dgm:pt modelId="{D79E2A63-A382-9041-9428-E654DC34988C}" type="pres">
      <dgm:prSet presAssocID="{768AFA28-0C5F-4D4D-9EE7-7BC2DEAFE037}" presName="vertSpace2" presStyleLbl="node1" presStyleIdx="0" presStyleCnt="2"/>
      <dgm:spPr/>
    </dgm:pt>
    <dgm:pt modelId="{1739E161-D030-E342-A0E8-0303CBFF362B}" type="pres">
      <dgm:prSet presAssocID="{768AFA28-0C5F-4D4D-9EE7-7BC2DEAFE037}" presName="circle2" presStyleLbl="node1" presStyleIdx="1" presStyleCnt="2"/>
      <dgm:spPr/>
    </dgm:pt>
    <dgm:pt modelId="{8A29FA85-D508-8C47-839B-626F2C269577}" type="pres">
      <dgm:prSet presAssocID="{768AFA28-0C5F-4D4D-9EE7-7BC2DEAFE037}" presName="rect2" presStyleLbl="alignAcc1" presStyleIdx="1" presStyleCnt="2"/>
      <dgm:spPr/>
    </dgm:pt>
    <dgm:pt modelId="{28FD9B27-D2CF-7D49-A82E-81D48933BA4A}" type="pres">
      <dgm:prSet presAssocID="{995156F9-4847-1544-951D-D254D5473579}" presName="rect1ParTxNoCh" presStyleLbl="alignAcc1" presStyleIdx="1" presStyleCnt="2">
        <dgm:presLayoutVars>
          <dgm:chMax val="1"/>
          <dgm:bulletEnabled val="1"/>
        </dgm:presLayoutVars>
      </dgm:prSet>
      <dgm:spPr/>
    </dgm:pt>
    <dgm:pt modelId="{0FCE096B-33FC-3648-B7DC-0FC9BD799959}" type="pres">
      <dgm:prSet presAssocID="{768AFA28-0C5F-4D4D-9EE7-7BC2DEAFE037}" presName="rect2ParTxNoCh" presStyleLbl="alignAcc1" presStyleIdx="1" presStyleCnt="2">
        <dgm:presLayoutVars>
          <dgm:chMax val="1"/>
          <dgm:bulletEnabled val="1"/>
        </dgm:presLayoutVars>
      </dgm:prSet>
      <dgm:spPr/>
    </dgm:pt>
  </dgm:ptLst>
  <dgm:cxnLst>
    <dgm:cxn modelId="{90C28D01-34EC-9E4E-9E73-1269270E1200}" srcId="{AC473AB3-1F93-0D4C-838F-49905E67D683}" destId="{768AFA28-0C5F-4D4D-9EE7-7BC2DEAFE037}" srcOrd="1" destOrd="0" parTransId="{7666BC5C-853C-0345-A756-CF72B1E91075}" sibTransId="{345493BB-3398-904E-BC60-1236010E7FF9}"/>
    <dgm:cxn modelId="{1F342218-7E5B-4F90-9018-35C3D96C7CB4}" type="presOf" srcId="{AC473AB3-1F93-0D4C-838F-49905E67D683}" destId="{8789605E-2F6B-E341-8FD4-8319850F3875}" srcOrd="0" destOrd="0" presId="urn:microsoft.com/office/officeart/2005/8/layout/target3"/>
    <dgm:cxn modelId="{0F19752F-545B-49DF-87B8-ED11507BF2EA}" type="presOf" srcId="{995156F9-4847-1544-951D-D254D5473579}" destId="{28FD9B27-D2CF-7D49-A82E-81D48933BA4A}" srcOrd="1" destOrd="0" presId="urn:microsoft.com/office/officeart/2005/8/layout/target3"/>
    <dgm:cxn modelId="{53DB6755-4F9F-8449-A4A1-37B48BC188D1}" srcId="{AC473AB3-1F93-0D4C-838F-49905E67D683}" destId="{995156F9-4847-1544-951D-D254D5473579}" srcOrd="0" destOrd="0" parTransId="{CD9448C3-0B7A-AB4A-BC63-89EA9EF29067}" sibTransId="{6062B5C4-0520-8740-8DF1-503CC7DA59E6}"/>
    <dgm:cxn modelId="{658DDA7B-33F5-48C3-A166-F3A577BD4D96}" type="presOf" srcId="{995156F9-4847-1544-951D-D254D5473579}" destId="{62890AB1-7924-0449-8C5C-8DFBFF67BA0B}" srcOrd="0" destOrd="0" presId="urn:microsoft.com/office/officeart/2005/8/layout/target3"/>
    <dgm:cxn modelId="{B49B429A-5F68-42CA-ACA3-DDE9883A4693}" type="presOf" srcId="{768AFA28-0C5F-4D4D-9EE7-7BC2DEAFE037}" destId="{8A29FA85-D508-8C47-839B-626F2C269577}" srcOrd="0" destOrd="0" presId="urn:microsoft.com/office/officeart/2005/8/layout/target3"/>
    <dgm:cxn modelId="{B43140E8-16B1-45C6-960C-BC0F0759F261}" type="presOf" srcId="{768AFA28-0C5F-4D4D-9EE7-7BC2DEAFE037}" destId="{0FCE096B-33FC-3648-B7DC-0FC9BD799959}" srcOrd="1" destOrd="0" presId="urn:microsoft.com/office/officeart/2005/8/layout/target3"/>
    <dgm:cxn modelId="{4304414E-01D6-474E-A731-EEBC3F220292}" type="presParOf" srcId="{8789605E-2F6B-E341-8FD4-8319850F3875}" destId="{D4A205A5-8EE2-A648-A544-F74242ED0277}" srcOrd="0" destOrd="0" presId="urn:microsoft.com/office/officeart/2005/8/layout/target3"/>
    <dgm:cxn modelId="{99B6D1C7-DA43-4D88-856C-7AEF2FF9E39C}" type="presParOf" srcId="{8789605E-2F6B-E341-8FD4-8319850F3875}" destId="{CDCB2245-582C-5648-93AD-8E5D1BC5C037}" srcOrd="1" destOrd="0" presId="urn:microsoft.com/office/officeart/2005/8/layout/target3"/>
    <dgm:cxn modelId="{F8AE89A4-A689-4451-B67C-5DDDF160797C}" type="presParOf" srcId="{8789605E-2F6B-E341-8FD4-8319850F3875}" destId="{62890AB1-7924-0449-8C5C-8DFBFF67BA0B}" srcOrd="2" destOrd="0" presId="urn:microsoft.com/office/officeart/2005/8/layout/target3"/>
    <dgm:cxn modelId="{7D6B0777-BAC3-4D4B-9CEE-7AB7BD549B46}" type="presParOf" srcId="{8789605E-2F6B-E341-8FD4-8319850F3875}" destId="{D79E2A63-A382-9041-9428-E654DC34988C}" srcOrd="3" destOrd="0" presId="urn:microsoft.com/office/officeart/2005/8/layout/target3"/>
    <dgm:cxn modelId="{D00EF756-86F1-4173-9380-F2A5428F3633}" type="presParOf" srcId="{8789605E-2F6B-E341-8FD4-8319850F3875}" destId="{1739E161-D030-E342-A0E8-0303CBFF362B}" srcOrd="4" destOrd="0" presId="urn:microsoft.com/office/officeart/2005/8/layout/target3"/>
    <dgm:cxn modelId="{46F4750F-DA54-437F-B867-CDC655F40602}" type="presParOf" srcId="{8789605E-2F6B-E341-8FD4-8319850F3875}" destId="{8A29FA85-D508-8C47-839B-626F2C269577}" srcOrd="5" destOrd="0" presId="urn:microsoft.com/office/officeart/2005/8/layout/target3"/>
    <dgm:cxn modelId="{C7968FD5-B543-4F52-8DFE-B8B59C43876E}" type="presParOf" srcId="{8789605E-2F6B-E341-8FD4-8319850F3875}" destId="{28FD9B27-D2CF-7D49-A82E-81D48933BA4A}" srcOrd="6" destOrd="0" presId="urn:microsoft.com/office/officeart/2005/8/layout/target3"/>
    <dgm:cxn modelId="{EE90CF97-F346-42A8-978F-9353BFFDF19B}" type="presParOf" srcId="{8789605E-2F6B-E341-8FD4-8319850F3875}" destId="{0FCE096B-33FC-3648-B7DC-0FC9BD799959}" srcOrd="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AF13D2-6918-0D44-82BC-0CF15137ACD1}">
      <dsp:nvSpPr>
        <dsp:cNvPr id="0" name=""/>
        <dsp:cNvSpPr/>
      </dsp:nvSpPr>
      <dsp:spPr>
        <a:xfrm rot="16200000">
          <a:off x="-1131428" y="1132433"/>
          <a:ext cx="4876800" cy="2611933"/>
        </a:xfrm>
        <a:prstGeom prst="flowChartManualOperati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6050" tIns="0" rIns="146859" bIns="0" numCol="1" spcCol="1270" anchor="t" anchorCtr="0">
          <a:noAutofit/>
        </a:bodyPr>
        <a:lstStyle/>
        <a:p>
          <a:pPr marL="0" lvl="0" indent="0" algn="l" defTabSz="1022350">
            <a:lnSpc>
              <a:spcPct val="90000"/>
            </a:lnSpc>
            <a:spcBef>
              <a:spcPct val="0"/>
            </a:spcBef>
            <a:spcAft>
              <a:spcPct val="35000"/>
            </a:spcAft>
            <a:buNone/>
          </a:pPr>
          <a:r>
            <a:rPr lang="en-US" sz="2300" b="1" kern="1200" dirty="0">
              <a:solidFill>
                <a:srgbClr val="008000"/>
              </a:solidFill>
            </a:rPr>
            <a:t>Simple</a:t>
          </a:r>
        </a:p>
        <a:p>
          <a:pPr marL="0" lvl="0" indent="0" algn="l" defTabSz="1022350">
            <a:lnSpc>
              <a:spcPct val="90000"/>
            </a:lnSpc>
            <a:spcBef>
              <a:spcPct val="0"/>
            </a:spcBef>
            <a:spcAft>
              <a:spcPct val="35000"/>
            </a:spcAft>
            <a:buNone/>
          </a:pPr>
          <a:endParaRPr lang="en-US" sz="2300" b="1" kern="1200" dirty="0">
            <a:solidFill>
              <a:srgbClr val="000000"/>
            </a:solidFill>
          </a:endParaRPr>
        </a:p>
        <a:p>
          <a:pPr marL="171450" lvl="1" indent="-171450" algn="l" defTabSz="800100">
            <a:lnSpc>
              <a:spcPct val="90000"/>
            </a:lnSpc>
            <a:spcBef>
              <a:spcPct val="0"/>
            </a:spcBef>
            <a:spcAft>
              <a:spcPct val="15000"/>
            </a:spcAft>
            <a:buChar char="•"/>
          </a:pPr>
          <a:r>
            <a:rPr lang="en-US" sz="1800" b="1" kern="1200" dirty="0">
              <a:solidFill>
                <a:srgbClr val="008000"/>
              </a:solidFill>
            </a:rPr>
            <a:t>Business Process</a:t>
          </a:r>
        </a:p>
        <a:p>
          <a:pPr marL="171450" lvl="1" indent="-171450" algn="l" defTabSz="800100">
            <a:lnSpc>
              <a:spcPct val="90000"/>
            </a:lnSpc>
            <a:spcBef>
              <a:spcPct val="0"/>
            </a:spcBef>
            <a:spcAft>
              <a:spcPct val="15000"/>
            </a:spcAft>
            <a:buChar char="•"/>
          </a:pPr>
          <a:r>
            <a:rPr lang="en-US" sz="1800" b="1" kern="1200" dirty="0">
              <a:solidFill>
                <a:srgbClr val="008000"/>
              </a:solidFill>
            </a:rPr>
            <a:t>MIC</a:t>
          </a:r>
        </a:p>
        <a:p>
          <a:pPr marL="171450" lvl="1" indent="-171450" algn="l" defTabSz="800100">
            <a:lnSpc>
              <a:spcPct val="90000"/>
            </a:lnSpc>
            <a:spcBef>
              <a:spcPct val="0"/>
            </a:spcBef>
            <a:spcAft>
              <a:spcPct val="15000"/>
            </a:spcAft>
            <a:buChar char="•"/>
          </a:pPr>
          <a:endParaRPr lang="en-US" sz="1800" b="1" kern="1200" dirty="0">
            <a:solidFill>
              <a:srgbClr val="008000"/>
            </a:solidFill>
          </a:endParaRPr>
        </a:p>
        <a:p>
          <a:pPr marL="171450" lvl="1" indent="-171450" algn="l" defTabSz="800100">
            <a:lnSpc>
              <a:spcPct val="90000"/>
            </a:lnSpc>
            <a:spcBef>
              <a:spcPct val="0"/>
            </a:spcBef>
            <a:spcAft>
              <a:spcPct val="15000"/>
            </a:spcAft>
            <a:buChar char="•"/>
          </a:pPr>
          <a:endParaRPr lang="en-US" sz="1800" b="1" kern="1200" dirty="0">
            <a:solidFill>
              <a:srgbClr val="008000"/>
            </a:solidFill>
          </a:endParaRPr>
        </a:p>
        <a:p>
          <a:pPr marL="171450" lvl="1" indent="-171450" algn="l" defTabSz="800100">
            <a:lnSpc>
              <a:spcPct val="90000"/>
            </a:lnSpc>
            <a:spcBef>
              <a:spcPct val="0"/>
            </a:spcBef>
            <a:spcAft>
              <a:spcPct val="15000"/>
            </a:spcAft>
            <a:buChar char="•"/>
          </a:pPr>
          <a:endParaRPr lang="en-US" sz="1800" b="1" kern="1200" dirty="0">
            <a:solidFill>
              <a:srgbClr val="000000"/>
            </a:solidFill>
          </a:endParaRPr>
        </a:p>
        <a:p>
          <a:pPr marL="171450" lvl="1" indent="-171450" algn="l" defTabSz="800100">
            <a:lnSpc>
              <a:spcPct val="90000"/>
            </a:lnSpc>
            <a:spcBef>
              <a:spcPct val="0"/>
            </a:spcBef>
            <a:spcAft>
              <a:spcPct val="15000"/>
            </a:spcAft>
            <a:buChar char="•"/>
          </a:pPr>
          <a:r>
            <a:rPr lang="en-US" sz="1800" b="1" kern="1200" dirty="0">
              <a:solidFill>
                <a:srgbClr val="008000"/>
              </a:solidFill>
            </a:rPr>
            <a:t>Planned</a:t>
          </a:r>
        </a:p>
      </dsp:txBody>
      <dsp:txXfrm rot="5400000">
        <a:off x="1005" y="975360"/>
        <a:ext cx="2611933" cy="2926080"/>
      </dsp:txXfrm>
    </dsp:sp>
    <dsp:sp modelId="{B398290D-2521-1C4A-AC33-4B78D21EB98E}">
      <dsp:nvSpPr>
        <dsp:cNvPr id="0" name=""/>
        <dsp:cNvSpPr/>
      </dsp:nvSpPr>
      <dsp:spPr>
        <a:xfrm rot="16200000">
          <a:off x="1676399" y="1132433"/>
          <a:ext cx="4876800" cy="2611933"/>
        </a:xfrm>
        <a:prstGeom prst="flowChartManualOperati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6050" tIns="0" rIns="146859" bIns="0" numCol="1" spcCol="1270" anchor="t" anchorCtr="0">
          <a:noAutofit/>
        </a:bodyPr>
        <a:lstStyle/>
        <a:p>
          <a:pPr marL="0" lvl="0" indent="0" algn="l" defTabSz="1022350">
            <a:lnSpc>
              <a:spcPct val="90000"/>
            </a:lnSpc>
            <a:spcBef>
              <a:spcPct val="0"/>
            </a:spcBef>
            <a:spcAft>
              <a:spcPct val="35000"/>
            </a:spcAft>
            <a:buNone/>
          </a:pPr>
          <a:r>
            <a:rPr lang="en-US" sz="2300" b="1" kern="1200" dirty="0">
              <a:solidFill>
                <a:srgbClr val="FF6600"/>
              </a:solidFill>
            </a:rPr>
            <a:t>Complicated</a:t>
          </a:r>
        </a:p>
        <a:p>
          <a:pPr marL="171450" lvl="1" indent="-171450" algn="l" defTabSz="800100">
            <a:lnSpc>
              <a:spcPct val="90000"/>
            </a:lnSpc>
            <a:spcBef>
              <a:spcPct val="0"/>
            </a:spcBef>
            <a:spcAft>
              <a:spcPct val="15000"/>
            </a:spcAft>
            <a:buChar char="•"/>
          </a:pPr>
          <a:endParaRPr lang="en-US" sz="1800" b="1" kern="1200" dirty="0">
            <a:solidFill>
              <a:srgbClr val="000000"/>
            </a:solidFill>
          </a:endParaRPr>
        </a:p>
        <a:p>
          <a:pPr marL="171450" lvl="1" indent="-171450" algn="l" defTabSz="800100">
            <a:lnSpc>
              <a:spcPct val="90000"/>
            </a:lnSpc>
            <a:spcBef>
              <a:spcPct val="0"/>
            </a:spcBef>
            <a:spcAft>
              <a:spcPct val="15000"/>
            </a:spcAft>
            <a:buChar char="•"/>
          </a:pPr>
          <a:endParaRPr lang="en-US" sz="1800" b="1" kern="1200" dirty="0">
            <a:solidFill>
              <a:srgbClr val="000000"/>
            </a:solidFill>
          </a:endParaRPr>
        </a:p>
        <a:p>
          <a:pPr marL="171450" lvl="1" indent="-171450" algn="l" defTabSz="800100">
            <a:lnSpc>
              <a:spcPct val="90000"/>
            </a:lnSpc>
            <a:spcBef>
              <a:spcPct val="0"/>
            </a:spcBef>
            <a:spcAft>
              <a:spcPct val="15000"/>
            </a:spcAft>
            <a:buChar char="•"/>
          </a:pPr>
          <a:r>
            <a:rPr lang="en-US" sz="1800" b="1" kern="1200" dirty="0">
              <a:solidFill>
                <a:srgbClr val="FF6600"/>
              </a:solidFill>
            </a:rPr>
            <a:t>Sector Reform</a:t>
          </a:r>
        </a:p>
        <a:p>
          <a:pPr marL="171450" lvl="1" indent="-171450" algn="l" defTabSz="800100">
            <a:lnSpc>
              <a:spcPct val="90000"/>
            </a:lnSpc>
            <a:spcBef>
              <a:spcPct val="0"/>
            </a:spcBef>
            <a:spcAft>
              <a:spcPct val="15000"/>
            </a:spcAft>
            <a:buChar char="•"/>
          </a:pPr>
          <a:r>
            <a:rPr lang="en-US" sz="1800" b="1" kern="1200" dirty="0">
              <a:solidFill>
                <a:srgbClr val="FF6600"/>
              </a:solidFill>
            </a:rPr>
            <a:t>LDC</a:t>
          </a:r>
        </a:p>
        <a:p>
          <a:pPr marL="171450" lvl="1" indent="-171450" algn="l" defTabSz="800100">
            <a:lnSpc>
              <a:spcPct val="90000"/>
            </a:lnSpc>
            <a:spcBef>
              <a:spcPct val="0"/>
            </a:spcBef>
            <a:spcAft>
              <a:spcPct val="15000"/>
            </a:spcAft>
            <a:buChar char="•"/>
          </a:pPr>
          <a:endParaRPr lang="en-US" sz="1800" b="1" kern="1200" dirty="0">
            <a:solidFill>
              <a:srgbClr val="FF6600"/>
            </a:solidFill>
          </a:endParaRPr>
        </a:p>
        <a:p>
          <a:pPr marL="171450" lvl="1" indent="-171450" algn="l" defTabSz="800100">
            <a:lnSpc>
              <a:spcPct val="90000"/>
            </a:lnSpc>
            <a:spcBef>
              <a:spcPct val="0"/>
            </a:spcBef>
            <a:spcAft>
              <a:spcPct val="15000"/>
            </a:spcAft>
            <a:buChar char="•"/>
          </a:pPr>
          <a:endParaRPr lang="en-US" sz="1800" b="1" kern="1200" dirty="0">
            <a:solidFill>
              <a:srgbClr val="000000"/>
            </a:solidFill>
          </a:endParaRPr>
        </a:p>
        <a:p>
          <a:pPr marL="171450" lvl="1" indent="-171450" algn="l" defTabSz="800100">
            <a:lnSpc>
              <a:spcPct val="90000"/>
            </a:lnSpc>
            <a:spcBef>
              <a:spcPct val="0"/>
            </a:spcBef>
            <a:spcAft>
              <a:spcPct val="15000"/>
            </a:spcAft>
            <a:buChar char="•"/>
          </a:pPr>
          <a:endParaRPr lang="en-US" sz="1800" b="1" kern="1200" dirty="0">
            <a:solidFill>
              <a:srgbClr val="000000"/>
            </a:solidFill>
          </a:endParaRPr>
        </a:p>
        <a:p>
          <a:pPr marL="171450" lvl="1" indent="-171450" algn="l" defTabSz="800100">
            <a:lnSpc>
              <a:spcPct val="90000"/>
            </a:lnSpc>
            <a:spcBef>
              <a:spcPct val="0"/>
            </a:spcBef>
            <a:spcAft>
              <a:spcPct val="15000"/>
            </a:spcAft>
            <a:buChar char="•"/>
          </a:pPr>
          <a:r>
            <a:rPr lang="en-US" sz="1800" b="1" kern="1200" dirty="0">
              <a:solidFill>
                <a:srgbClr val="FF6600"/>
              </a:solidFill>
            </a:rPr>
            <a:t>Incremental</a:t>
          </a:r>
        </a:p>
      </dsp:txBody>
      <dsp:txXfrm rot="5400000">
        <a:off x="2808832" y="975360"/>
        <a:ext cx="2611933" cy="2926080"/>
      </dsp:txXfrm>
    </dsp:sp>
    <dsp:sp modelId="{27282CDC-F1A1-1B47-8E63-4A38AE148449}">
      <dsp:nvSpPr>
        <dsp:cNvPr id="0" name=""/>
        <dsp:cNvSpPr/>
      </dsp:nvSpPr>
      <dsp:spPr>
        <a:xfrm rot="16200000">
          <a:off x="4484228" y="1132433"/>
          <a:ext cx="4876800" cy="2611933"/>
        </a:xfrm>
        <a:prstGeom prst="flowChartManualOperati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6050" tIns="0" rIns="146859" bIns="0" numCol="1" spcCol="1270" anchor="t" anchorCtr="0">
          <a:noAutofit/>
        </a:bodyPr>
        <a:lstStyle/>
        <a:p>
          <a:pPr marL="0" lvl="0" indent="0" algn="l" defTabSz="1022350">
            <a:lnSpc>
              <a:spcPct val="90000"/>
            </a:lnSpc>
            <a:spcBef>
              <a:spcPct val="0"/>
            </a:spcBef>
            <a:spcAft>
              <a:spcPct val="35000"/>
            </a:spcAft>
            <a:buNone/>
          </a:pPr>
          <a:r>
            <a:rPr lang="en-US" sz="2300" b="1" kern="1200" dirty="0">
              <a:solidFill>
                <a:srgbClr val="FF0000"/>
              </a:solidFill>
            </a:rPr>
            <a:t>Complex</a:t>
          </a:r>
        </a:p>
        <a:p>
          <a:pPr marL="171450" lvl="1" indent="-171450" algn="l" defTabSz="800100">
            <a:lnSpc>
              <a:spcPct val="90000"/>
            </a:lnSpc>
            <a:spcBef>
              <a:spcPct val="0"/>
            </a:spcBef>
            <a:spcAft>
              <a:spcPct val="15000"/>
            </a:spcAft>
            <a:buChar char="•"/>
          </a:pPr>
          <a:endParaRPr lang="en-US" sz="1800" b="1" kern="1200" dirty="0">
            <a:solidFill>
              <a:srgbClr val="000000"/>
            </a:solidFill>
          </a:endParaRPr>
        </a:p>
        <a:p>
          <a:pPr marL="171450" lvl="1" indent="-171450" algn="l" defTabSz="800100">
            <a:lnSpc>
              <a:spcPct val="90000"/>
            </a:lnSpc>
            <a:spcBef>
              <a:spcPct val="0"/>
            </a:spcBef>
            <a:spcAft>
              <a:spcPct val="15000"/>
            </a:spcAft>
            <a:buChar char="•"/>
          </a:pPr>
          <a:endParaRPr lang="en-US" sz="1800" b="1" kern="1200" dirty="0">
            <a:solidFill>
              <a:srgbClr val="000000"/>
            </a:solidFill>
          </a:endParaRPr>
        </a:p>
        <a:p>
          <a:pPr marL="171450" lvl="1" indent="-171450" algn="l" defTabSz="800100">
            <a:lnSpc>
              <a:spcPct val="90000"/>
            </a:lnSpc>
            <a:spcBef>
              <a:spcPct val="0"/>
            </a:spcBef>
            <a:spcAft>
              <a:spcPct val="15000"/>
            </a:spcAft>
            <a:buChar char="•"/>
          </a:pPr>
          <a:r>
            <a:rPr lang="en-US" sz="1800" b="1" kern="1200" dirty="0">
              <a:solidFill>
                <a:srgbClr val="FF0000"/>
              </a:solidFill>
            </a:rPr>
            <a:t>State Building</a:t>
          </a:r>
        </a:p>
        <a:p>
          <a:pPr marL="171450" lvl="1" indent="-171450" algn="l" defTabSz="800100">
            <a:lnSpc>
              <a:spcPct val="90000"/>
            </a:lnSpc>
            <a:spcBef>
              <a:spcPct val="0"/>
            </a:spcBef>
            <a:spcAft>
              <a:spcPct val="15000"/>
            </a:spcAft>
            <a:buChar char="•"/>
          </a:pPr>
          <a:r>
            <a:rPr lang="en-US" sz="1800" b="1" kern="1200" dirty="0">
              <a:solidFill>
                <a:srgbClr val="FF0000"/>
              </a:solidFill>
            </a:rPr>
            <a:t>Post-Conflict</a:t>
          </a:r>
        </a:p>
        <a:p>
          <a:pPr marL="171450" lvl="1" indent="-171450" algn="l" defTabSz="800100">
            <a:lnSpc>
              <a:spcPct val="90000"/>
            </a:lnSpc>
            <a:spcBef>
              <a:spcPct val="0"/>
            </a:spcBef>
            <a:spcAft>
              <a:spcPct val="15000"/>
            </a:spcAft>
            <a:buChar char="•"/>
          </a:pPr>
          <a:endParaRPr lang="en-US" sz="1800" b="1" kern="1200" dirty="0">
            <a:solidFill>
              <a:srgbClr val="FF0000"/>
            </a:solidFill>
          </a:endParaRPr>
        </a:p>
        <a:p>
          <a:pPr marL="171450" lvl="1" indent="-171450" algn="l" defTabSz="800100">
            <a:lnSpc>
              <a:spcPct val="90000"/>
            </a:lnSpc>
            <a:spcBef>
              <a:spcPct val="0"/>
            </a:spcBef>
            <a:spcAft>
              <a:spcPct val="15000"/>
            </a:spcAft>
            <a:buChar char="•"/>
          </a:pPr>
          <a:endParaRPr lang="en-US" sz="1800" b="1" kern="1200" dirty="0">
            <a:solidFill>
              <a:srgbClr val="000000"/>
            </a:solidFill>
          </a:endParaRPr>
        </a:p>
        <a:p>
          <a:pPr marL="171450" lvl="1" indent="-171450" algn="l" defTabSz="800100">
            <a:lnSpc>
              <a:spcPct val="90000"/>
            </a:lnSpc>
            <a:spcBef>
              <a:spcPct val="0"/>
            </a:spcBef>
            <a:spcAft>
              <a:spcPct val="15000"/>
            </a:spcAft>
            <a:buChar char="•"/>
          </a:pPr>
          <a:endParaRPr lang="en-US" sz="1800" b="1" kern="1200" dirty="0">
            <a:solidFill>
              <a:srgbClr val="000000"/>
            </a:solidFill>
          </a:endParaRPr>
        </a:p>
        <a:p>
          <a:pPr marL="171450" lvl="1" indent="-171450" algn="l" defTabSz="800100">
            <a:lnSpc>
              <a:spcPct val="90000"/>
            </a:lnSpc>
            <a:spcBef>
              <a:spcPct val="0"/>
            </a:spcBef>
            <a:spcAft>
              <a:spcPct val="15000"/>
            </a:spcAft>
            <a:buChar char="•"/>
          </a:pPr>
          <a:r>
            <a:rPr lang="en-US" sz="1800" b="1" kern="1200" dirty="0">
              <a:solidFill>
                <a:srgbClr val="FF0000"/>
              </a:solidFill>
            </a:rPr>
            <a:t>Emergent</a:t>
          </a:r>
        </a:p>
      </dsp:txBody>
      <dsp:txXfrm rot="5400000">
        <a:off x="5616661" y="975360"/>
        <a:ext cx="2611933" cy="2926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A205A5-8EE2-A648-A544-F74242ED0277}">
      <dsp:nvSpPr>
        <dsp:cNvPr id="0" name=""/>
        <dsp:cNvSpPr/>
      </dsp:nvSpPr>
      <dsp:spPr>
        <a:xfrm>
          <a:off x="0" y="0"/>
          <a:ext cx="4452947" cy="4452947"/>
        </a:xfrm>
        <a:prstGeom prst="pie">
          <a:avLst>
            <a:gd name="adj1" fmla="val 54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2890AB1-7924-0449-8C5C-8DFBFF67BA0B}">
      <dsp:nvSpPr>
        <dsp:cNvPr id="0" name=""/>
        <dsp:cNvSpPr/>
      </dsp:nvSpPr>
      <dsp:spPr>
        <a:xfrm>
          <a:off x="2226473" y="0"/>
          <a:ext cx="6003126" cy="445294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rtl="0">
            <a:lnSpc>
              <a:spcPct val="90000"/>
            </a:lnSpc>
            <a:spcBef>
              <a:spcPct val="0"/>
            </a:spcBef>
            <a:spcAft>
              <a:spcPct val="35000"/>
            </a:spcAft>
            <a:buNone/>
          </a:pPr>
          <a:r>
            <a:rPr lang="en-US" sz="3500" kern="1200" dirty="0">
              <a:solidFill>
                <a:srgbClr val="008000"/>
              </a:solidFill>
            </a:rPr>
            <a:t>Holistic thinking opens up multiple opportunities and approaches </a:t>
          </a:r>
        </a:p>
      </dsp:txBody>
      <dsp:txXfrm>
        <a:off x="2226473" y="0"/>
        <a:ext cx="6003126" cy="2115149"/>
      </dsp:txXfrm>
    </dsp:sp>
    <dsp:sp modelId="{1739E161-D030-E342-A0E8-0303CBFF362B}">
      <dsp:nvSpPr>
        <dsp:cNvPr id="0" name=""/>
        <dsp:cNvSpPr/>
      </dsp:nvSpPr>
      <dsp:spPr>
        <a:xfrm>
          <a:off x="1168898" y="2115149"/>
          <a:ext cx="2115149" cy="2115149"/>
        </a:xfrm>
        <a:prstGeom prst="pie">
          <a:avLst>
            <a:gd name="adj1" fmla="val 54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A29FA85-D508-8C47-839B-626F2C269577}">
      <dsp:nvSpPr>
        <dsp:cNvPr id="0" name=""/>
        <dsp:cNvSpPr/>
      </dsp:nvSpPr>
      <dsp:spPr>
        <a:xfrm>
          <a:off x="2226473" y="2115149"/>
          <a:ext cx="6003126" cy="2115149"/>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rtl="0">
            <a:lnSpc>
              <a:spcPct val="90000"/>
            </a:lnSpc>
            <a:spcBef>
              <a:spcPct val="0"/>
            </a:spcBef>
            <a:spcAft>
              <a:spcPct val="35000"/>
            </a:spcAft>
            <a:buNone/>
          </a:pPr>
          <a:r>
            <a:rPr lang="en-US" sz="3500" b="0" kern="1200" dirty="0">
              <a:solidFill>
                <a:srgbClr val="FF0000"/>
              </a:solidFill>
            </a:rPr>
            <a:t>TC is not the only way that the EC can support capacity development </a:t>
          </a:r>
        </a:p>
      </dsp:txBody>
      <dsp:txXfrm>
        <a:off x="2226473" y="2115149"/>
        <a:ext cx="6003126" cy="2115149"/>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08A2032-2A51-4F1F-8029-C00A8F05D033}"/>
              </a:ext>
            </a:extLst>
          </p:cNvPr>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ea typeface="ＭＳ Ｐゴシック" charset="0"/>
                <a:cs typeface="+mn-cs"/>
              </a:defRPr>
            </a:lvl1pPr>
          </a:lstStyle>
          <a:p>
            <a:pPr>
              <a:defRPr/>
            </a:pPr>
            <a:endParaRPr lang="en-GB"/>
          </a:p>
        </p:txBody>
      </p:sp>
      <p:sp>
        <p:nvSpPr>
          <p:cNvPr id="37891" name="Rectangle 3">
            <a:extLst>
              <a:ext uri="{FF2B5EF4-FFF2-40B4-BE49-F238E27FC236}">
                <a16:creationId xmlns:a16="http://schemas.microsoft.com/office/drawing/2014/main" id="{89E3D1A3-F828-4368-9169-EAEC70D1E6DE}"/>
              </a:ext>
            </a:extLst>
          </p:cNvPr>
          <p:cNvSpPr>
            <a:spLocks noGrp="1" noChangeArrowheads="1"/>
          </p:cNvSpPr>
          <p:nvPr>
            <p:ph type="dt" sz="quarter" idx="1"/>
          </p:nvPr>
        </p:nvSpPr>
        <p:spPr bwMode="auto">
          <a:xfrm>
            <a:off x="38496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ea typeface="ＭＳ Ｐゴシック" charset="0"/>
                <a:cs typeface="+mn-cs"/>
              </a:defRPr>
            </a:lvl1pPr>
          </a:lstStyle>
          <a:p>
            <a:pPr>
              <a:defRPr/>
            </a:pPr>
            <a:endParaRPr lang="en-GB"/>
          </a:p>
        </p:txBody>
      </p:sp>
      <p:sp>
        <p:nvSpPr>
          <p:cNvPr id="37892" name="Rectangle 4">
            <a:extLst>
              <a:ext uri="{FF2B5EF4-FFF2-40B4-BE49-F238E27FC236}">
                <a16:creationId xmlns:a16="http://schemas.microsoft.com/office/drawing/2014/main" id="{ED580C9F-0E89-4225-B0D5-65936E188D5E}"/>
              </a:ext>
            </a:extLst>
          </p:cNvPr>
          <p:cNvSpPr>
            <a:spLocks noGrp="1" noChangeArrowheads="1"/>
          </p:cNvSpPr>
          <p:nvPr>
            <p:ph type="ftr" sz="quarter" idx="2"/>
          </p:nvPr>
        </p:nvSpPr>
        <p:spPr bwMode="auto">
          <a:xfrm>
            <a:off x="0"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ea typeface="ＭＳ Ｐゴシック" charset="0"/>
                <a:cs typeface="+mn-cs"/>
              </a:defRPr>
            </a:lvl1pPr>
          </a:lstStyle>
          <a:p>
            <a:pPr>
              <a:defRPr/>
            </a:pPr>
            <a:endParaRPr lang="en-GB"/>
          </a:p>
        </p:txBody>
      </p:sp>
      <p:sp>
        <p:nvSpPr>
          <p:cNvPr id="37893" name="Rectangle 5">
            <a:extLst>
              <a:ext uri="{FF2B5EF4-FFF2-40B4-BE49-F238E27FC236}">
                <a16:creationId xmlns:a16="http://schemas.microsoft.com/office/drawing/2014/main" id="{7514432C-68FE-41C1-90B7-A16F4E39F624}"/>
              </a:ext>
            </a:extLst>
          </p:cNvPr>
          <p:cNvSpPr>
            <a:spLocks noGrp="1" noChangeArrowheads="1"/>
          </p:cNvSpPr>
          <p:nvPr>
            <p:ph type="sldNum" sz="quarter" idx="3"/>
          </p:nvPr>
        </p:nvSpPr>
        <p:spPr bwMode="auto">
          <a:xfrm>
            <a:off x="3849688"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a:solidFill>
                  <a:schemeClr val="tx1"/>
                </a:solidFill>
                <a:latin typeface="Arial" panose="020B0604020202020204" pitchFamily="34" charset="0"/>
              </a:defRPr>
            </a:lvl1pPr>
          </a:lstStyle>
          <a:p>
            <a:fld id="{42EFE596-437F-4B40-B5D4-333CDF2C5BD2}"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9005624E-C2A5-4536-9AB9-A01572F930E7}"/>
              </a:ext>
            </a:extLst>
          </p:cNvPr>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ea typeface="ＭＳ Ｐゴシック" charset="0"/>
                <a:cs typeface="+mn-cs"/>
              </a:defRPr>
            </a:lvl1pPr>
          </a:lstStyle>
          <a:p>
            <a:pPr>
              <a:defRPr/>
            </a:pPr>
            <a:endParaRPr lang="en-GB"/>
          </a:p>
        </p:txBody>
      </p:sp>
      <p:sp>
        <p:nvSpPr>
          <p:cNvPr id="36867" name="Rectangle 3">
            <a:extLst>
              <a:ext uri="{FF2B5EF4-FFF2-40B4-BE49-F238E27FC236}">
                <a16:creationId xmlns:a16="http://schemas.microsoft.com/office/drawing/2014/main" id="{12A98F04-B62A-4EBD-8C88-5A7628EC2414}"/>
              </a:ext>
            </a:extLst>
          </p:cNvPr>
          <p:cNvSpPr>
            <a:spLocks noGrp="1" noChangeArrowheads="1"/>
          </p:cNvSpPr>
          <p:nvPr>
            <p:ph type="dt" idx="1"/>
          </p:nvPr>
        </p:nvSpPr>
        <p:spPr bwMode="auto">
          <a:xfrm>
            <a:off x="38496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ea typeface="ＭＳ Ｐゴシック" charset="0"/>
                <a:cs typeface="+mn-cs"/>
              </a:defRPr>
            </a:lvl1pPr>
          </a:lstStyle>
          <a:p>
            <a:pPr>
              <a:defRPr/>
            </a:pPr>
            <a:endParaRPr lang="en-GB"/>
          </a:p>
        </p:txBody>
      </p:sp>
      <p:sp>
        <p:nvSpPr>
          <p:cNvPr id="29700" name="Rectangle 4">
            <a:extLst>
              <a:ext uri="{FF2B5EF4-FFF2-40B4-BE49-F238E27FC236}">
                <a16:creationId xmlns:a16="http://schemas.microsoft.com/office/drawing/2014/main" id="{CE553714-B8DD-4580-B963-C1F4F222F7E2}"/>
              </a:ext>
            </a:extLst>
          </p:cNvPr>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a:extLst>
              <a:ext uri="{FF2B5EF4-FFF2-40B4-BE49-F238E27FC236}">
                <a16:creationId xmlns:a16="http://schemas.microsoft.com/office/drawing/2014/main" id="{DAD863FC-5765-4C06-BF64-826F2311EA02}"/>
              </a:ext>
            </a:extLst>
          </p:cNvPr>
          <p:cNvSpPr>
            <a:spLocks noGrp="1" noChangeArrowheads="1"/>
          </p:cNvSpPr>
          <p:nvPr>
            <p:ph type="body" sz="quarter" idx="3"/>
          </p:nvPr>
        </p:nvSpPr>
        <p:spPr bwMode="auto">
          <a:xfrm>
            <a:off x="679450" y="4714875"/>
            <a:ext cx="5438775" cy="44672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6870" name="Rectangle 6">
            <a:extLst>
              <a:ext uri="{FF2B5EF4-FFF2-40B4-BE49-F238E27FC236}">
                <a16:creationId xmlns:a16="http://schemas.microsoft.com/office/drawing/2014/main" id="{BD03E7D2-FE5A-473D-AD01-E2CA7C832554}"/>
              </a:ext>
            </a:extLst>
          </p:cNvPr>
          <p:cNvSpPr>
            <a:spLocks noGrp="1" noChangeArrowheads="1"/>
          </p:cNvSpPr>
          <p:nvPr>
            <p:ph type="ftr" sz="quarter" idx="4"/>
          </p:nvPr>
        </p:nvSpPr>
        <p:spPr bwMode="auto">
          <a:xfrm>
            <a:off x="0"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ea typeface="ＭＳ Ｐゴシック" charset="0"/>
                <a:cs typeface="+mn-cs"/>
              </a:defRPr>
            </a:lvl1pPr>
          </a:lstStyle>
          <a:p>
            <a:pPr>
              <a:defRPr/>
            </a:pPr>
            <a:endParaRPr lang="en-GB"/>
          </a:p>
        </p:txBody>
      </p:sp>
      <p:sp>
        <p:nvSpPr>
          <p:cNvPr id="36871" name="Rectangle 7">
            <a:extLst>
              <a:ext uri="{FF2B5EF4-FFF2-40B4-BE49-F238E27FC236}">
                <a16:creationId xmlns:a16="http://schemas.microsoft.com/office/drawing/2014/main" id="{931F6365-9528-49F7-AB28-99255366D368}"/>
              </a:ext>
            </a:extLst>
          </p:cNvPr>
          <p:cNvSpPr>
            <a:spLocks noGrp="1" noChangeArrowheads="1"/>
          </p:cNvSpPr>
          <p:nvPr>
            <p:ph type="sldNum" sz="quarter" idx="5"/>
          </p:nvPr>
        </p:nvSpPr>
        <p:spPr bwMode="auto">
          <a:xfrm>
            <a:off x="3849688"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a:solidFill>
                  <a:schemeClr val="tx1"/>
                </a:solidFill>
                <a:latin typeface="Arial" panose="020B0604020202020204" pitchFamily="34" charset="0"/>
              </a:defRPr>
            </a:lvl1pPr>
          </a:lstStyle>
          <a:p>
            <a:fld id="{D8D46D76-A1C9-45FD-A9B0-7393DFE33312}"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8A8E775-50B0-4D31-BD21-606A5A302B11}"/>
              </a:ext>
            </a:extLst>
          </p:cNvPr>
          <p:cNvSpPr>
            <a:spLocks noGrp="1" noRot="1" noChangeAspect="1" noTextEdit="1"/>
          </p:cNvSpPr>
          <p:nvPr>
            <p:ph type="sldImg"/>
          </p:nvPr>
        </p:nvSpPr>
        <p:spPr>
          <a:xfrm>
            <a:off x="917575" y="744538"/>
            <a:ext cx="4962525" cy="3722687"/>
          </a:xfrm>
          <a:ln/>
        </p:spPr>
      </p:sp>
      <p:sp>
        <p:nvSpPr>
          <p:cNvPr id="30723" name="Rectangle 3">
            <a:extLst>
              <a:ext uri="{FF2B5EF4-FFF2-40B4-BE49-F238E27FC236}">
                <a16:creationId xmlns:a16="http://schemas.microsoft.com/office/drawing/2014/main" id="{FE955E4E-089E-4D6C-BEBE-3EB04DF7568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5D8B24D7-B469-43C0-95AB-521CBC8849C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fld id="{94E987CC-78C2-4A09-BC88-2D7521BC7D0A}" type="slidenum">
              <a:rPr lang="en-US" altLang="en-US">
                <a:solidFill>
                  <a:srgbClr val="000000"/>
                </a:solidFill>
                <a:latin typeface="Calibri" panose="020F0502020204030204" pitchFamily="34" charset="0"/>
              </a:rPr>
              <a:pPr eaLnBrk="1" hangingPunct="1"/>
              <a:t>16</a:t>
            </a:fld>
            <a:endParaRPr lang="en-US" altLang="en-US">
              <a:solidFill>
                <a:srgbClr val="000000"/>
              </a:solidFill>
              <a:latin typeface="Calibri" panose="020F0502020204030204" pitchFamily="34" charset="0"/>
            </a:endParaRPr>
          </a:p>
        </p:txBody>
      </p:sp>
      <p:sp>
        <p:nvSpPr>
          <p:cNvPr id="39939" name="Rectangle 2">
            <a:extLst>
              <a:ext uri="{FF2B5EF4-FFF2-40B4-BE49-F238E27FC236}">
                <a16:creationId xmlns:a16="http://schemas.microsoft.com/office/drawing/2014/main" id="{EBFA773B-52C1-4888-9E16-1068C142AF78}"/>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C393C2B5-8251-48B3-8234-9EA834DDF76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45DC95A2-5601-4C7E-81D8-9E82503ED17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fld id="{8ADA771F-CC13-469F-BCCE-0696FD1477FF}" type="slidenum">
              <a:rPr lang="en-US" altLang="en-US">
                <a:solidFill>
                  <a:srgbClr val="000000"/>
                </a:solidFill>
                <a:latin typeface="Calibri" panose="020F0502020204030204" pitchFamily="34" charset="0"/>
              </a:rPr>
              <a:pPr eaLnBrk="1" hangingPunct="1"/>
              <a:t>17</a:t>
            </a:fld>
            <a:endParaRPr lang="en-US" altLang="en-US">
              <a:solidFill>
                <a:srgbClr val="000000"/>
              </a:solidFill>
              <a:latin typeface="Calibri" panose="020F0502020204030204" pitchFamily="34" charset="0"/>
            </a:endParaRPr>
          </a:p>
        </p:txBody>
      </p:sp>
      <p:sp>
        <p:nvSpPr>
          <p:cNvPr id="40963" name="Rectangle 2">
            <a:extLst>
              <a:ext uri="{FF2B5EF4-FFF2-40B4-BE49-F238E27FC236}">
                <a16:creationId xmlns:a16="http://schemas.microsoft.com/office/drawing/2014/main" id="{66736CB5-BFC5-4DF9-8906-15543D155BE7}"/>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E2C70396-7A8C-49ED-8FF2-C8141DF2530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B0C98B51-67BC-4968-910A-F85FEDFB385A}"/>
              </a:ext>
            </a:extLst>
          </p:cNvPr>
          <p:cNvSpPr>
            <a:spLocks noGrp="1" noRot="1" noChangeAspect="1" noChangeArrowheads="1" noTextEdit="1"/>
          </p:cNvSpPr>
          <p:nvPr>
            <p:ph type="sldImg"/>
          </p:nvPr>
        </p:nvSpPr>
        <p:spPr>
          <a:ln/>
        </p:spPr>
      </p:sp>
      <p:sp>
        <p:nvSpPr>
          <p:cNvPr id="41987" name="Rectangle 3">
            <a:extLst>
              <a:ext uri="{FF2B5EF4-FFF2-40B4-BE49-F238E27FC236}">
                <a16:creationId xmlns:a16="http://schemas.microsoft.com/office/drawing/2014/main" id="{AC27E995-400B-4B83-990E-D7BF5BEB3EE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a-DK"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BBE02AE1-4113-452B-A7A3-245AC0795656}"/>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72183B69-FA2E-4840-997C-898BD6034C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a-DK"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916BC0D0-AF94-4E3E-A627-8C9BFA141276}"/>
              </a:ext>
            </a:extLst>
          </p:cNvPr>
          <p:cNvSpPr>
            <a:spLocks noGrp="1" noRot="1" noChangeAspect="1" noTextEdit="1"/>
          </p:cNvSpPr>
          <p:nvPr>
            <p:ph type="sldImg"/>
          </p:nvPr>
        </p:nvSpPr>
        <p:spPr>
          <a:xfrm>
            <a:off x="917575" y="744538"/>
            <a:ext cx="4962525" cy="3722687"/>
          </a:xfrm>
          <a:ln/>
        </p:spPr>
      </p:sp>
      <p:sp>
        <p:nvSpPr>
          <p:cNvPr id="44035" name="Notes Placeholder 2">
            <a:extLst>
              <a:ext uri="{FF2B5EF4-FFF2-40B4-BE49-F238E27FC236}">
                <a16:creationId xmlns:a16="http://schemas.microsoft.com/office/drawing/2014/main" id="{C5AB24ED-80C1-4731-AB76-0DB2364E5D7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44036" name="Slide Number Placeholder 3">
            <a:extLst>
              <a:ext uri="{FF2B5EF4-FFF2-40B4-BE49-F238E27FC236}">
                <a16:creationId xmlns:a16="http://schemas.microsoft.com/office/drawing/2014/main" id="{0D5BA0AA-906F-4536-9E07-1B152B488E8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fld id="{C14F3C0E-20CA-424D-8AA9-460F8E56FC9C}" type="slidenum">
              <a:rPr lang="en-GB" altLang="en-US">
                <a:solidFill>
                  <a:schemeClr val="tx1"/>
                </a:solidFill>
                <a:latin typeface="Arial" panose="020B0604020202020204" pitchFamily="34" charset="0"/>
              </a:rPr>
              <a:pPr eaLnBrk="1" hangingPunct="1"/>
              <a:t>24</a:t>
            </a:fld>
            <a:endParaRPr lang="en-GB" altLang="en-US">
              <a:solidFill>
                <a:schemeClr val="tx1"/>
              </a:solidFil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D507B18-218B-44E7-BB92-429870349DF6}"/>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EDDB0972-4C81-46AC-B8E8-A3FA5B0FBE6C}"/>
              </a:ext>
            </a:extLst>
          </p:cNvPr>
          <p:cNvSpPr>
            <a:spLocks noGrp="1"/>
          </p:cNvSpPr>
          <p:nvPr>
            <p:ph type="body" idx="1"/>
          </p:nvPr>
        </p:nvSpPr>
        <p:spPr/>
        <p:txBody>
          <a:bodyPr>
            <a:normAutofit fontScale="85000" lnSpcReduction="20000"/>
          </a:bodyPr>
          <a:lstStyle/>
          <a:p>
            <a:pPr>
              <a:defRPr/>
            </a:pPr>
            <a:endParaRPr lang="en-US" dirty="0"/>
          </a:p>
        </p:txBody>
      </p:sp>
      <p:sp>
        <p:nvSpPr>
          <p:cNvPr id="31748" name="Slide Number Placeholder 3">
            <a:extLst>
              <a:ext uri="{FF2B5EF4-FFF2-40B4-BE49-F238E27FC236}">
                <a16:creationId xmlns:a16="http://schemas.microsoft.com/office/drawing/2014/main" id="{388A8F2E-5993-4DAD-8449-FCAA0C65EF9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fld id="{B504703F-8EE8-466D-88E1-FF22346F5F90}" type="slidenum">
              <a:rPr lang="en-GB" altLang="en-US">
                <a:solidFill>
                  <a:srgbClr val="000000"/>
                </a:solidFill>
                <a:latin typeface="Arial" panose="020B0604020202020204" pitchFamily="34" charset="0"/>
              </a:rPr>
              <a:pPr eaLnBrk="1" hangingPunct="1"/>
              <a:t>3</a:t>
            </a:fld>
            <a:endParaRPr lang="en-GB" altLang="en-US">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5E1D1C9E-E9B6-46AE-A726-FAD68B4B1E65}"/>
              </a:ext>
            </a:extLst>
          </p:cNvPr>
          <p:cNvSpPr>
            <a:spLocks noGrp="1" noRot="1" noChangeAspect="1" noTextEdit="1"/>
          </p:cNvSpPr>
          <p:nvPr>
            <p:ph type="sldImg"/>
          </p:nvPr>
        </p:nvSpPr>
        <p:spPr>
          <a:ln/>
        </p:spPr>
      </p:sp>
      <p:sp>
        <p:nvSpPr>
          <p:cNvPr id="32771" name="Notes Placeholder 2">
            <a:extLst>
              <a:ext uri="{FF2B5EF4-FFF2-40B4-BE49-F238E27FC236}">
                <a16:creationId xmlns:a16="http://schemas.microsoft.com/office/drawing/2014/main" id="{A72BD17C-6D44-4D59-A26C-B0EC6A750AE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32772" name="Slide Number Placeholder 3">
            <a:extLst>
              <a:ext uri="{FF2B5EF4-FFF2-40B4-BE49-F238E27FC236}">
                <a16:creationId xmlns:a16="http://schemas.microsoft.com/office/drawing/2014/main" id="{0C86C286-F3F6-4F59-BA54-F16850CA115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fld id="{844BBCD4-1A8F-4028-8302-25CB20081A3E}" type="slidenum">
              <a:rPr lang="en-GB" altLang="en-US">
                <a:solidFill>
                  <a:schemeClr val="tx1"/>
                </a:solidFill>
                <a:latin typeface="Arial" panose="020B0604020202020204" pitchFamily="34" charset="0"/>
              </a:rPr>
              <a:pPr eaLnBrk="1" hangingPunct="1"/>
              <a:t>7</a:t>
            </a:fld>
            <a:endParaRPr lang="en-GB" altLang="en-US">
              <a:solidFill>
                <a:schemeClr val="tx1"/>
              </a:solidFill>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D3275AD-8ECF-45BB-8AA3-E153ECD8EC15}"/>
              </a:ext>
            </a:extLst>
          </p:cNvPr>
          <p:cNvSpPr>
            <a:spLocks noGrp="1" noRot="1" noChangeAspect="1" noTextEdit="1"/>
          </p:cNvSpPr>
          <p:nvPr>
            <p:ph type="sldImg"/>
          </p:nvPr>
        </p:nvSpPr>
        <p:spPr>
          <a:ln/>
        </p:spPr>
      </p:sp>
      <p:sp>
        <p:nvSpPr>
          <p:cNvPr id="33795" name="Notes Placeholder 2">
            <a:extLst>
              <a:ext uri="{FF2B5EF4-FFF2-40B4-BE49-F238E27FC236}">
                <a16:creationId xmlns:a16="http://schemas.microsoft.com/office/drawing/2014/main" id="{79D5DBDE-5F42-480A-8040-EDB5D819210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33796" name="Slide Number Placeholder 3">
            <a:extLst>
              <a:ext uri="{FF2B5EF4-FFF2-40B4-BE49-F238E27FC236}">
                <a16:creationId xmlns:a16="http://schemas.microsoft.com/office/drawing/2014/main" id="{E9F60E51-6079-455F-9D11-62111CE595B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fld id="{86F873CA-E2DA-45E0-97FF-D7D71004FDDC}" type="slidenum">
              <a:rPr lang="en-GB" altLang="en-US">
                <a:solidFill>
                  <a:schemeClr val="tx1"/>
                </a:solidFill>
                <a:latin typeface="Arial" panose="020B0604020202020204" pitchFamily="34" charset="0"/>
              </a:rPr>
              <a:pPr eaLnBrk="1" hangingPunct="1"/>
              <a:t>8</a:t>
            </a:fld>
            <a:endParaRPr lang="en-GB" altLang="en-US">
              <a:solidFill>
                <a:schemeClr val="tx1"/>
              </a:solidFil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2171A34-809F-46F0-900A-160DF25D8C47}"/>
              </a:ext>
            </a:extLst>
          </p:cNvPr>
          <p:cNvSpPr>
            <a:spLocks noGrp="1" noRot="1" noChangeAspect="1" noTextEdit="1"/>
          </p:cNvSpPr>
          <p:nvPr>
            <p:ph type="sldImg"/>
          </p:nvPr>
        </p:nvSpPr>
        <p:spPr>
          <a:xfrm>
            <a:off x="917575" y="744538"/>
            <a:ext cx="4962525" cy="3722687"/>
          </a:xfrm>
          <a:ln/>
        </p:spPr>
      </p:sp>
      <p:sp>
        <p:nvSpPr>
          <p:cNvPr id="34819" name="Notes Placeholder 2">
            <a:extLst>
              <a:ext uri="{FF2B5EF4-FFF2-40B4-BE49-F238E27FC236}">
                <a16:creationId xmlns:a16="http://schemas.microsoft.com/office/drawing/2014/main" id="{EBCAD820-4AA9-4A21-AD62-5C0D2910E44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34820" name="Slide Number Placeholder 3">
            <a:extLst>
              <a:ext uri="{FF2B5EF4-FFF2-40B4-BE49-F238E27FC236}">
                <a16:creationId xmlns:a16="http://schemas.microsoft.com/office/drawing/2014/main" id="{BE03112D-8342-4CEC-A99C-8959BCBA3665}"/>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fld id="{F901B2DF-47AA-48EF-95C3-C5946AB08126}" type="slidenum">
              <a:rPr lang="en-GB" altLang="en-US">
                <a:solidFill>
                  <a:schemeClr val="tx1"/>
                </a:solidFill>
                <a:latin typeface="Arial" panose="020B0604020202020204" pitchFamily="34" charset="0"/>
              </a:rPr>
              <a:pPr eaLnBrk="1" hangingPunct="1"/>
              <a:t>9</a:t>
            </a:fld>
            <a:endParaRPr lang="en-GB" altLang="en-US">
              <a:solidFill>
                <a:schemeClr val="tx1"/>
              </a:solidFill>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a:extLst>
              <a:ext uri="{FF2B5EF4-FFF2-40B4-BE49-F238E27FC236}">
                <a16:creationId xmlns:a16="http://schemas.microsoft.com/office/drawing/2014/main" id="{125C73D9-4F28-4919-BCD0-6CA8CE3D9F92}"/>
              </a:ext>
            </a:extLst>
          </p:cNvPr>
          <p:cNvSpPr>
            <a:spLocks noGrp="1" noRot="1" noChangeAspect="1" noTextEdit="1"/>
          </p:cNvSpPr>
          <p:nvPr>
            <p:ph type="sldImg"/>
          </p:nvPr>
        </p:nvSpPr>
        <p:spPr>
          <a:xfrm>
            <a:off x="917575" y="744538"/>
            <a:ext cx="4962525" cy="3722687"/>
          </a:xfrm>
          <a:ln/>
        </p:spPr>
      </p:sp>
      <p:sp>
        <p:nvSpPr>
          <p:cNvPr id="35843" name="Espace réservé des commentaires 2">
            <a:extLst>
              <a:ext uri="{FF2B5EF4-FFF2-40B4-BE49-F238E27FC236}">
                <a16:creationId xmlns:a16="http://schemas.microsoft.com/office/drawing/2014/main" id="{86B3DE8A-1010-430C-A142-06FDCA17985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35844" name="Espace réservé du numéro de diapositive 3">
            <a:extLst>
              <a:ext uri="{FF2B5EF4-FFF2-40B4-BE49-F238E27FC236}">
                <a16:creationId xmlns:a16="http://schemas.microsoft.com/office/drawing/2014/main" id="{51E2D3AA-EA92-45C7-9BB2-186BE395C91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fld id="{48DB7A6A-A0AC-4649-B77D-0F12ACBC32C8}" type="slidenum">
              <a:rPr lang="en-GB" altLang="en-US">
                <a:solidFill>
                  <a:schemeClr val="tx1"/>
                </a:solidFill>
                <a:latin typeface="Arial" panose="020B0604020202020204" pitchFamily="34" charset="0"/>
              </a:rPr>
              <a:pPr eaLnBrk="1" hangingPunct="1"/>
              <a:t>10</a:t>
            </a:fld>
            <a:endParaRPr lang="en-GB" altLang="en-US">
              <a:solidFill>
                <a:schemeClr val="tx1"/>
              </a:solidFill>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255A4C60-ECDB-4D80-984B-F0051215E09C}"/>
              </a:ext>
            </a:extLst>
          </p:cNvPr>
          <p:cNvSpPr>
            <a:spLocks noGrp="1" noRot="1" noChangeAspect="1" noTextEdit="1"/>
          </p:cNvSpPr>
          <p:nvPr>
            <p:ph type="sldImg"/>
          </p:nvPr>
        </p:nvSpPr>
        <p:spPr>
          <a:xfrm>
            <a:off x="917575" y="744538"/>
            <a:ext cx="4962525" cy="3722687"/>
          </a:xfrm>
          <a:ln/>
        </p:spPr>
      </p:sp>
      <p:sp>
        <p:nvSpPr>
          <p:cNvPr id="36867" name="Rectangle 3">
            <a:extLst>
              <a:ext uri="{FF2B5EF4-FFF2-40B4-BE49-F238E27FC236}">
                <a16:creationId xmlns:a16="http://schemas.microsoft.com/office/drawing/2014/main" id="{0F76719B-2D93-41FA-A60F-A57CFDE0E5C0}"/>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200">
                <a:latin typeface="Verdana" panose="020B0604030504040204" pitchFamily="34" charset="0"/>
                <a:ea typeface="ＭＳ Ｐゴシック" panose="020B0600070205080204" pitchFamily="34" charset="-128"/>
              </a:rPr>
              <a:t>Intervention </a:t>
            </a:r>
          </a:p>
          <a:p>
            <a:r>
              <a:rPr lang="en-US" altLang="en-US" sz="2200">
                <a:latin typeface="Verdana" panose="020B0604030504040204" pitchFamily="34" charset="0"/>
                <a:ea typeface="ＭＳ Ｐゴシック" panose="020B0600070205080204" pitchFamily="34" charset="-128"/>
              </a:rPr>
              <a:t>Comprehensive assessment and analysis of context will show that opportunities will arise for capacity development in all types of EC support, for example Budget Support, </a:t>
            </a:r>
          </a:p>
          <a:p>
            <a:r>
              <a:rPr lang="en-US" altLang="en-US" sz="2200">
                <a:latin typeface="Verdana" panose="020B0604030504040204" pitchFamily="34" charset="0"/>
                <a:ea typeface="ＭＳ Ｐゴシック" panose="020B0600070205080204" pitchFamily="34" charset="-128"/>
              </a:rPr>
              <a:t>and in TC for other purposes, for example working with learning processes to develop capacity around specific activities like policy development. </a:t>
            </a:r>
          </a:p>
          <a:p>
            <a:r>
              <a:rPr lang="en-US" altLang="en-US" sz="2200">
                <a:latin typeface="Verdana" panose="020B0604030504040204" pitchFamily="34" charset="0"/>
                <a:ea typeface="ＭＳ Ｐゴシック" panose="020B0600070205080204" pitchFamily="34" charset="-128"/>
              </a:rPr>
              <a:t>When such opportunities are recognised they should be integrated into the design by:  </a:t>
            </a:r>
          </a:p>
          <a:p>
            <a:pPr lvl="1"/>
            <a:r>
              <a:rPr lang="en-US" altLang="en-US">
                <a:latin typeface="Verdana" panose="020B0604030504040204" pitchFamily="34" charset="0"/>
                <a:ea typeface="ＭＳ Ｐゴシック" panose="020B0600070205080204" pitchFamily="34" charset="-128"/>
              </a:rPr>
              <a:t>Ensuring stakeholders understand the opportunities and give their support </a:t>
            </a:r>
          </a:p>
          <a:p>
            <a:pPr lvl="1"/>
            <a:r>
              <a:rPr lang="en-US" altLang="en-US">
                <a:latin typeface="Verdana" panose="020B0604030504040204" pitchFamily="34" charset="0"/>
                <a:ea typeface="ＭＳ Ｐゴシック" panose="020B0600070205080204" pitchFamily="34" charset="-128"/>
              </a:rPr>
              <a:t>Integrating capacity objectives into operational plans</a:t>
            </a:r>
          </a:p>
          <a:p>
            <a:pPr lvl="1"/>
            <a:r>
              <a:rPr lang="en-US" altLang="en-US">
                <a:latin typeface="Verdana" panose="020B0604030504040204" pitchFamily="34" charset="0"/>
                <a:ea typeface="ＭＳ Ｐゴシック" panose="020B0600070205080204" pitchFamily="34" charset="-128"/>
              </a:rPr>
              <a:t>Formulating activities to achieve both development results and capacity results</a:t>
            </a:r>
          </a:p>
          <a:p>
            <a:pPr lvl="1"/>
            <a:r>
              <a:rPr lang="en-US" altLang="en-US">
                <a:latin typeface="Verdana" panose="020B0604030504040204" pitchFamily="34" charset="0"/>
                <a:ea typeface="ＭＳ Ｐゴシック" panose="020B0600070205080204" pitchFamily="34" charset="-128"/>
              </a:rPr>
              <a:t>Selecting appropriate interventions</a:t>
            </a:r>
          </a:p>
          <a:p>
            <a:endParaRPr lang="fr-FR"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E4B8C50C-F32A-4499-B03A-F0FED085A21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fld id="{EA64D095-14C2-4B01-ADE1-06CEA2276798}" type="slidenum">
              <a:rPr lang="en-US" altLang="en-US">
                <a:solidFill>
                  <a:srgbClr val="000000"/>
                </a:solidFill>
                <a:latin typeface="Calibri" panose="020F0502020204030204" pitchFamily="34" charset="0"/>
              </a:rPr>
              <a:pPr eaLnBrk="1" hangingPunct="1"/>
              <a:t>14</a:t>
            </a:fld>
            <a:endParaRPr lang="en-US" altLang="en-US">
              <a:solidFill>
                <a:srgbClr val="000000"/>
              </a:solidFill>
              <a:latin typeface="Calibri" panose="020F0502020204030204" pitchFamily="34" charset="0"/>
            </a:endParaRPr>
          </a:p>
        </p:txBody>
      </p:sp>
      <p:sp>
        <p:nvSpPr>
          <p:cNvPr id="37891" name="Rectangle 2">
            <a:extLst>
              <a:ext uri="{FF2B5EF4-FFF2-40B4-BE49-F238E27FC236}">
                <a16:creationId xmlns:a16="http://schemas.microsoft.com/office/drawing/2014/main" id="{31AFEEFB-7A2A-49E5-84E8-A35437EF76E8}"/>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740544BF-D897-4148-9373-1EC2B094F8F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EF8EE0BF-5A59-46C0-BCD8-6255D637FE8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fld id="{58A3ACF2-4DFE-4915-A7C5-F9FC70F89D65}" type="slidenum">
              <a:rPr lang="en-US" altLang="en-US">
                <a:solidFill>
                  <a:srgbClr val="000000"/>
                </a:solidFill>
                <a:latin typeface="Calibri" panose="020F0502020204030204" pitchFamily="34" charset="0"/>
              </a:rPr>
              <a:pPr eaLnBrk="1" hangingPunct="1"/>
              <a:t>15</a:t>
            </a:fld>
            <a:endParaRPr lang="en-US" altLang="en-US">
              <a:solidFill>
                <a:srgbClr val="000000"/>
              </a:solidFill>
              <a:latin typeface="Calibri" panose="020F0502020204030204" pitchFamily="34" charset="0"/>
            </a:endParaRPr>
          </a:p>
        </p:txBody>
      </p:sp>
      <p:sp>
        <p:nvSpPr>
          <p:cNvPr id="38915" name="Rectangle 2">
            <a:extLst>
              <a:ext uri="{FF2B5EF4-FFF2-40B4-BE49-F238E27FC236}">
                <a16:creationId xmlns:a16="http://schemas.microsoft.com/office/drawing/2014/main" id="{FC1CA9BE-762B-4C5C-874E-88E9A15C5172}"/>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37738A00-23BC-4D2F-9D19-B4DCC718B0C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3F8EF3-1164-4FCD-81D7-88F69996A9BE}"/>
              </a:ext>
            </a:extLst>
          </p:cNvPr>
          <p:cNvSpPr>
            <a:spLocks noChangeArrowheads="1"/>
          </p:cNvSpPr>
          <p:nvPr/>
        </p:nvSpPr>
        <p:spPr bwMode="auto">
          <a:xfrm>
            <a:off x="0" y="981075"/>
            <a:ext cx="9180513" cy="5876925"/>
          </a:xfrm>
          <a:prstGeom prst="rect">
            <a:avLst/>
          </a:prstGeom>
          <a:solidFill>
            <a:srgbClr val="0F5494"/>
          </a:solidFill>
          <a:ln w="25400">
            <a:solidFill>
              <a:srgbClr val="0F5494"/>
            </a:solidFill>
            <a:miter lim="800000"/>
            <a:headEnd/>
            <a:tailEnd/>
          </a:ln>
          <a:effectLst>
            <a:outerShdw blurRad="63500" dist="23000" dir="5400000" rotWithShape="0">
              <a:srgbClr val="000000">
                <a:alpha val="34998"/>
              </a:srgbClr>
            </a:outerShdw>
          </a:effectLst>
        </p:spPr>
        <p:txBody>
          <a:bodyPr anchor="ctr"/>
          <a:lstStyle/>
          <a:p>
            <a:pPr algn="ctr" defTabSz="457200" fontAlgn="auto">
              <a:spcBef>
                <a:spcPts val="0"/>
              </a:spcBef>
              <a:spcAft>
                <a:spcPts val="0"/>
              </a:spcAft>
              <a:defRPr/>
            </a:pPr>
            <a:endParaRPr lang="en-US" sz="1800">
              <a:solidFill>
                <a:schemeClr val="lt1"/>
              </a:solidFill>
              <a:latin typeface="+mn-lt"/>
              <a:ea typeface="+mn-ea"/>
            </a:endParaRPr>
          </a:p>
        </p:txBody>
      </p:sp>
      <p:pic>
        <p:nvPicPr>
          <p:cNvPr id="5" name="Picture 6" descr="LOGO CE-EN-quadri.eps">
            <a:extLst>
              <a:ext uri="{FF2B5EF4-FFF2-40B4-BE49-F238E27FC236}">
                <a16:creationId xmlns:a16="http://schemas.microsoft.com/office/drawing/2014/main" id="{856BB610-E032-4470-B544-C201E3D0830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F2700B9A-FF97-4AAE-AE33-BA9EC6EB7819}"/>
              </a:ext>
            </a:extLst>
          </p:cNvPr>
          <p:cNvSpPr>
            <a:spLocks noChangeArrowheads="1"/>
          </p:cNvSpPr>
          <p:nvPr userDrawn="1"/>
        </p:nvSpPr>
        <p:spPr bwMode="auto">
          <a:xfrm>
            <a:off x="4267200" y="6659563"/>
            <a:ext cx="611188" cy="215900"/>
          </a:xfrm>
          <a:prstGeom prst="rect">
            <a:avLst/>
          </a:prstGeom>
          <a:solidFill>
            <a:srgbClr val="133176"/>
          </a:solidFill>
          <a:ln w="9525">
            <a:solidFill>
              <a:srgbClr val="133176"/>
            </a:solidFill>
            <a:miter lim="800000"/>
            <a:headEnd/>
            <a:tailEnd/>
          </a:ln>
          <a:effectLst>
            <a:outerShdw blurRad="63500" dist="23000" dir="5400000" rotWithShape="0">
              <a:srgbClr val="000000">
                <a:alpha val="34998"/>
              </a:srgbClr>
            </a:outerShdw>
          </a:effectLst>
        </p:spPr>
        <p:txBody>
          <a:bodyPr anchor="ctr"/>
          <a:lstStyle/>
          <a:p>
            <a:pPr algn="ctr" defTabSz="457200" fontAlgn="auto">
              <a:spcBef>
                <a:spcPts val="0"/>
              </a:spcBef>
              <a:spcAft>
                <a:spcPts val="0"/>
              </a:spcAft>
              <a:defRPr/>
            </a:pPr>
            <a:endParaRPr lang="en-US" sz="1800">
              <a:solidFill>
                <a:schemeClr val="lt1"/>
              </a:solidFill>
              <a:latin typeface="+mn-lt"/>
              <a:ea typeface="+mn-ea"/>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a:t>Title</a:t>
            </a:r>
            <a:endParaRPr lang="en-GB" noProof="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a:t>Subtitle</a:t>
            </a:r>
            <a:endParaRPr lang="en-GB" noProof="0"/>
          </a:p>
        </p:txBody>
      </p:sp>
      <p:sp>
        <p:nvSpPr>
          <p:cNvPr id="7" name="Date Placeholder 6">
            <a:extLst>
              <a:ext uri="{FF2B5EF4-FFF2-40B4-BE49-F238E27FC236}">
                <a16:creationId xmlns:a16="http://schemas.microsoft.com/office/drawing/2014/main" id="{8759741E-726F-4D2F-B9EB-E1F9190C9236}"/>
              </a:ext>
            </a:extLst>
          </p:cNvPr>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p>
        </p:txBody>
      </p:sp>
      <p:sp>
        <p:nvSpPr>
          <p:cNvPr id="8" name="Footer Placeholder 7">
            <a:extLst>
              <a:ext uri="{FF2B5EF4-FFF2-40B4-BE49-F238E27FC236}">
                <a16:creationId xmlns:a16="http://schemas.microsoft.com/office/drawing/2014/main" id="{A783E365-516D-4CF7-8E0F-2E1C034FA2F3}"/>
              </a:ext>
            </a:extLst>
          </p:cNvPr>
          <p:cNvSpPr>
            <a:spLocks noGrp="1" noChangeArrowheads="1"/>
          </p:cNvSpPr>
          <p:nvPr>
            <p:ph type="ftr" sz="quarter" idx="11"/>
          </p:nvPr>
        </p:nvSpPr>
        <p:spPr/>
        <p:txBody>
          <a:bodyPr/>
          <a:lstStyle>
            <a:lvl1pPr>
              <a:defRPr>
                <a:solidFill>
                  <a:schemeClr val="bg1"/>
                </a:solidFill>
                <a:latin typeface="+mn-lt"/>
              </a:defRPr>
            </a:lvl1pPr>
          </a:lstStyle>
          <a:p>
            <a:pPr>
              <a:defRPr/>
            </a:pPr>
            <a:endParaRPr lang="en-GB"/>
          </a:p>
        </p:txBody>
      </p:sp>
      <p:sp>
        <p:nvSpPr>
          <p:cNvPr id="9" name="Slide Number Placeholder 8">
            <a:extLst>
              <a:ext uri="{FF2B5EF4-FFF2-40B4-BE49-F238E27FC236}">
                <a16:creationId xmlns:a16="http://schemas.microsoft.com/office/drawing/2014/main" id="{A081CA31-75FD-4851-B9E6-C3F0A2B9076C}"/>
              </a:ext>
            </a:extLst>
          </p:cNvPr>
          <p:cNvSpPr>
            <a:spLocks noGrp="1" noChangeArrowheads="1"/>
          </p:cNvSpPr>
          <p:nvPr>
            <p:ph type="sldNum" sz="quarter" idx="12"/>
          </p:nvPr>
        </p:nvSpPr>
        <p:spPr/>
        <p:txBody>
          <a:bodyPr/>
          <a:lstStyle>
            <a:lvl1pPr>
              <a:defRPr>
                <a:solidFill>
                  <a:schemeClr val="bg1"/>
                </a:solidFill>
                <a:latin typeface="Verdana" panose="020B0604030504040204" pitchFamily="34" charset="0"/>
              </a:defRPr>
            </a:lvl1pPr>
          </a:lstStyle>
          <a:p>
            <a:fld id="{2061D141-1B20-49EB-AAD1-CB15258D0184}" type="slidenum">
              <a:rPr lang="en-GB" altLang="en-US"/>
              <a:pPr/>
              <a:t>‹#›</a:t>
            </a:fld>
            <a:endParaRPr lang="en-GB" altLang="en-US"/>
          </a:p>
        </p:txBody>
      </p:sp>
    </p:spTree>
    <p:extLst>
      <p:ext uri="{BB962C8B-B14F-4D97-AF65-F5344CB8AC3E}">
        <p14:creationId xmlns:p14="http://schemas.microsoft.com/office/powerpoint/2010/main" val="599481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Rectangle 4">
            <a:extLst>
              <a:ext uri="{FF2B5EF4-FFF2-40B4-BE49-F238E27FC236}">
                <a16:creationId xmlns:a16="http://schemas.microsoft.com/office/drawing/2014/main" id="{92FECE80-8D1C-4FE8-AD2B-EBB45EC810D5}"/>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6B1AFE92-A0B2-456C-AC04-0B8D57EAC86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ECE5A80-95FB-4690-9780-661E1B23BCE3}"/>
              </a:ext>
            </a:extLst>
          </p:cNvPr>
          <p:cNvSpPr>
            <a:spLocks noGrp="1" noChangeArrowheads="1"/>
          </p:cNvSpPr>
          <p:nvPr>
            <p:ph type="sldNum" sz="quarter" idx="12"/>
          </p:nvPr>
        </p:nvSpPr>
        <p:spPr>
          <a:ln/>
        </p:spPr>
        <p:txBody>
          <a:bodyPr/>
          <a:lstStyle>
            <a:lvl1pPr>
              <a:defRPr/>
            </a:lvl1pPr>
          </a:lstStyle>
          <a:p>
            <a:fld id="{B865F1C4-9C6A-412E-942F-94926A6FF3F4}" type="slidenum">
              <a:rPr lang="en-GB" altLang="en-US"/>
              <a:pPr/>
              <a:t>‹#›</a:t>
            </a:fld>
            <a:endParaRPr lang="en-GB" altLang="en-US"/>
          </a:p>
        </p:txBody>
      </p:sp>
    </p:spTree>
    <p:extLst>
      <p:ext uri="{BB962C8B-B14F-4D97-AF65-F5344CB8AC3E}">
        <p14:creationId xmlns:p14="http://schemas.microsoft.com/office/powerpoint/2010/main" val="1596224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Rectangle 4">
            <a:extLst>
              <a:ext uri="{FF2B5EF4-FFF2-40B4-BE49-F238E27FC236}">
                <a16:creationId xmlns:a16="http://schemas.microsoft.com/office/drawing/2014/main" id="{F3B39EEA-76ED-4DAC-84DC-AD5A27D2FAB3}"/>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545563DD-0BE4-4A2C-982B-64F4EABDD99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7261681-9CFE-49E1-BF5B-127E4694A263}"/>
              </a:ext>
            </a:extLst>
          </p:cNvPr>
          <p:cNvSpPr>
            <a:spLocks noGrp="1" noChangeArrowheads="1"/>
          </p:cNvSpPr>
          <p:nvPr>
            <p:ph type="sldNum" sz="quarter" idx="12"/>
          </p:nvPr>
        </p:nvSpPr>
        <p:spPr>
          <a:ln/>
        </p:spPr>
        <p:txBody>
          <a:bodyPr/>
          <a:lstStyle>
            <a:lvl1pPr>
              <a:defRPr/>
            </a:lvl1pPr>
          </a:lstStyle>
          <a:p>
            <a:fld id="{057D9E98-1259-4DF1-93A6-46C90278437D}" type="slidenum">
              <a:rPr lang="en-GB" altLang="en-US"/>
              <a:pPr/>
              <a:t>‹#›</a:t>
            </a:fld>
            <a:endParaRPr lang="en-GB" altLang="en-US"/>
          </a:p>
        </p:txBody>
      </p:sp>
    </p:spTree>
    <p:extLst>
      <p:ext uri="{BB962C8B-B14F-4D97-AF65-F5344CB8AC3E}">
        <p14:creationId xmlns:p14="http://schemas.microsoft.com/office/powerpoint/2010/main" val="131855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7"/>
            <a:ext cx="7313612" cy="606425"/>
          </a:xfrm>
        </p:spPr>
        <p:txBody>
          <a:bodyPr/>
          <a:lstStyle/>
          <a:p>
            <a:r>
              <a:rPr lang="nl-NL"/>
              <a:t>Click to edit Master title style</a:t>
            </a:r>
            <a:endParaRPr lang="en-US"/>
          </a:p>
        </p:txBody>
      </p:sp>
      <p:sp>
        <p:nvSpPr>
          <p:cNvPr id="3" name="Table Placeholder 2"/>
          <p:cNvSpPr>
            <a:spLocks noGrp="1"/>
          </p:cNvSpPr>
          <p:nvPr>
            <p:ph type="tbl" idx="1"/>
          </p:nvPr>
        </p:nvSpPr>
        <p:spPr>
          <a:xfrm>
            <a:off x="539751" y="1268413"/>
            <a:ext cx="8143875" cy="4673600"/>
          </a:xfrm>
        </p:spPr>
        <p:txBody>
          <a:bodyPr/>
          <a:lstStyle/>
          <a:p>
            <a:pPr lvl="0"/>
            <a:endParaRPr lang="en-US" noProof="0"/>
          </a:p>
        </p:txBody>
      </p:sp>
      <p:sp>
        <p:nvSpPr>
          <p:cNvPr id="4" name="Footer Placeholder 3">
            <a:extLst>
              <a:ext uri="{FF2B5EF4-FFF2-40B4-BE49-F238E27FC236}">
                <a16:creationId xmlns:a16="http://schemas.microsoft.com/office/drawing/2014/main" id="{C16FFCE4-AF84-47BF-A382-310E0081F72E}"/>
              </a:ext>
            </a:extLst>
          </p:cNvPr>
          <p:cNvSpPr>
            <a:spLocks noGrp="1"/>
          </p:cNvSpPr>
          <p:nvPr>
            <p:ph type="ftr" sz="quarter" idx="10"/>
          </p:nvPr>
        </p:nvSpPr>
        <p:spPr>
          <a:xfrm>
            <a:off x="2268538" y="6248400"/>
            <a:ext cx="4751387" cy="457200"/>
          </a:xfrm>
        </p:spPr>
        <p:txBody>
          <a:bodyPr/>
          <a:lstStyle>
            <a:lvl1pPr>
              <a:defRPr>
                <a:solidFill>
                  <a:srgbClr val="000000"/>
                </a:solidFill>
              </a:defRPr>
            </a:lvl1pPr>
          </a:lstStyle>
          <a:p>
            <a:pPr>
              <a:defRPr/>
            </a:pPr>
            <a:endParaRPr lang="en-US"/>
          </a:p>
        </p:txBody>
      </p:sp>
      <p:sp>
        <p:nvSpPr>
          <p:cNvPr id="5" name="Slide Number Placeholder 4">
            <a:extLst>
              <a:ext uri="{FF2B5EF4-FFF2-40B4-BE49-F238E27FC236}">
                <a16:creationId xmlns:a16="http://schemas.microsoft.com/office/drawing/2014/main" id="{09244725-72A8-4BC1-A7B6-ADCC2451655B}"/>
              </a:ext>
            </a:extLst>
          </p:cNvPr>
          <p:cNvSpPr>
            <a:spLocks noGrp="1"/>
          </p:cNvSpPr>
          <p:nvPr>
            <p:ph type="sldNum" sz="quarter" idx="11"/>
          </p:nvPr>
        </p:nvSpPr>
        <p:spPr>
          <a:xfrm>
            <a:off x="7524750" y="6248400"/>
            <a:ext cx="1162050" cy="457200"/>
          </a:xfrm>
        </p:spPr>
        <p:txBody>
          <a:bodyPr/>
          <a:lstStyle>
            <a:lvl1pPr>
              <a:defRPr>
                <a:solidFill>
                  <a:srgbClr val="000000"/>
                </a:solidFill>
              </a:defRPr>
            </a:lvl1pPr>
          </a:lstStyle>
          <a:p>
            <a:fld id="{52A3D0A2-D9C0-4485-95F0-FB06C50DF76F}" type="slidenum">
              <a:rPr lang="en-US" altLang="en-US"/>
              <a:pPr/>
              <a:t>‹#›</a:t>
            </a:fld>
            <a:endParaRPr lang="en-US" altLang="en-US"/>
          </a:p>
        </p:txBody>
      </p:sp>
    </p:spTree>
    <p:extLst>
      <p:ext uri="{BB962C8B-B14F-4D97-AF65-F5344CB8AC3E}">
        <p14:creationId xmlns:p14="http://schemas.microsoft.com/office/powerpoint/2010/main" val="3881202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Rectangle 4">
            <a:extLst>
              <a:ext uri="{FF2B5EF4-FFF2-40B4-BE49-F238E27FC236}">
                <a16:creationId xmlns:a16="http://schemas.microsoft.com/office/drawing/2014/main" id="{03561D84-B371-45E0-A2AA-DF0BA5DAB126}"/>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3969A467-E9CD-4BC1-9CAC-0F2B415DCA6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40613EE0-60EB-4250-8A42-2B66A493C041}"/>
              </a:ext>
            </a:extLst>
          </p:cNvPr>
          <p:cNvSpPr>
            <a:spLocks noGrp="1" noChangeArrowheads="1"/>
          </p:cNvSpPr>
          <p:nvPr>
            <p:ph type="sldNum" sz="quarter" idx="12"/>
          </p:nvPr>
        </p:nvSpPr>
        <p:spPr>
          <a:ln/>
        </p:spPr>
        <p:txBody>
          <a:bodyPr/>
          <a:lstStyle>
            <a:lvl1pPr>
              <a:defRPr/>
            </a:lvl1pPr>
          </a:lstStyle>
          <a:p>
            <a:fld id="{19BFED82-4779-4C71-9C64-60C5FE13351F}" type="slidenum">
              <a:rPr lang="en-GB" altLang="en-US"/>
              <a:pPr/>
              <a:t>‹#›</a:t>
            </a:fld>
            <a:endParaRPr lang="en-GB" altLang="en-US"/>
          </a:p>
        </p:txBody>
      </p:sp>
    </p:spTree>
    <p:extLst>
      <p:ext uri="{BB962C8B-B14F-4D97-AF65-F5344CB8AC3E}">
        <p14:creationId xmlns:p14="http://schemas.microsoft.com/office/powerpoint/2010/main" val="3807721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4">
            <a:extLst>
              <a:ext uri="{FF2B5EF4-FFF2-40B4-BE49-F238E27FC236}">
                <a16:creationId xmlns:a16="http://schemas.microsoft.com/office/drawing/2014/main" id="{DBFF8B0A-3E5A-4356-A686-F35C3292AD12}"/>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28EF6106-F5D3-4139-A0EE-1D7C82C0EB4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BA31F36F-8F62-4AEC-9EC9-6EB56591FCCD}"/>
              </a:ext>
            </a:extLst>
          </p:cNvPr>
          <p:cNvSpPr>
            <a:spLocks noGrp="1" noChangeArrowheads="1"/>
          </p:cNvSpPr>
          <p:nvPr>
            <p:ph type="sldNum" sz="quarter" idx="12"/>
          </p:nvPr>
        </p:nvSpPr>
        <p:spPr>
          <a:ln/>
        </p:spPr>
        <p:txBody>
          <a:bodyPr/>
          <a:lstStyle>
            <a:lvl1pPr>
              <a:defRPr/>
            </a:lvl1pPr>
          </a:lstStyle>
          <a:p>
            <a:fld id="{6C04179C-CD3B-4BBF-B420-7F867DCEA25E}" type="slidenum">
              <a:rPr lang="en-GB" altLang="en-US"/>
              <a:pPr/>
              <a:t>‹#›</a:t>
            </a:fld>
            <a:endParaRPr lang="en-GB" altLang="en-US"/>
          </a:p>
        </p:txBody>
      </p:sp>
    </p:spTree>
    <p:extLst>
      <p:ext uri="{BB962C8B-B14F-4D97-AF65-F5344CB8AC3E}">
        <p14:creationId xmlns:p14="http://schemas.microsoft.com/office/powerpoint/2010/main" val="4236478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Rectangle 4">
            <a:extLst>
              <a:ext uri="{FF2B5EF4-FFF2-40B4-BE49-F238E27FC236}">
                <a16:creationId xmlns:a16="http://schemas.microsoft.com/office/drawing/2014/main" id="{BE7CC812-D7B8-4D96-8480-886C8B0C8214}"/>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A211C35A-9ECF-4316-942D-5F34294C29E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16C74182-C703-4541-86F1-ACE982F8E65C}"/>
              </a:ext>
            </a:extLst>
          </p:cNvPr>
          <p:cNvSpPr>
            <a:spLocks noGrp="1" noChangeArrowheads="1"/>
          </p:cNvSpPr>
          <p:nvPr>
            <p:ph type="sldNum" sz="quarter" idx="12"/>
          </p:nvPr>
        </p:nvSpPr>
        <p:spPr>
          <a:ln/>
        </p:spPr>
        <p:txBody>
          <a:bodyPr/>
          <a:lstStyle>
            <a:lvl1pPr>
              <a:defRPr/>
            </a:lvl1pPr>
          </a:lstStyle>
          <a:p>
            <a:fld id="{94600EE0-6FEC-40CE-B3F4-D9136889DEAB}" type="slidenum">
              <a:rPr lang="en-GB" altLang="en-US"/>
              <a:pPr/>
              <a:t>‹#›</a:t>
            </a:fld>
            <a:endParaRPr lang="en-GB" altLang="en-US"/>
          </a:p>
        </p:txBody>
      </p:sp>
    </p:spTree>
    <p:extLst>
      <p:ext uri="{BB962C8B-B14F-4D97-AF65-F5344CB8AC3E}">
        <p14:creationId xmlns:p14="http://schemas.microsoft.com/office/powerpoint/2010/main" val="2055547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Rectangle 4">
            <a:extLst>
              <a:ext uri="{FF2B5EF4-FFF2-40B4-BE49-F238E27FC236}">
                <a16:creationId xmlns:a16="http://schemas.microsoft.com/office/drawing/2014/main" id="{2F70B5B7-D6C3-4074-98A1-70435534A396}"/>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9397BB6D-72AF-4F72-8A52-3226C9929353}"/>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084C6690-5F9C-4542-99E8-FDFB4AC4AC50}"/>
              </a:ext>
            </a:extLst>
          </p:cNvPr>
          <p:cNvSpPr>
            <a:spLocks noGrp="1" noChangeArrowheads="1"/>
          </p:cNvSpPr>
          <p:nvPr>
            <p:ph type="sldNum" sz="quarter" idx="12"/>
          </p:nvPr>
        </p:nvSpPr>
        <p:spPr>
          <a:ln/>
        </p:spPr>
        <p:txBody>
          <a:bodyPr/>
          <a:lstStyle>
            <a:lvl1pPr>
              <a:defRPr/>
            </a:lvl1pPr>
          </a:lstStyle>
          <a:p>
            <a:fld id="{F25B422A-7E68-463E-B8B2-2BA440578D0A}" type="slidenum">
              <a:rPr lang="en-GB" altLang="en-US"/>
              <a:pPr/>
              <a:t>‹#›</a:t>
            </a:fld>
            <a:endParaRPr lang="en-GB" altLang="en-US"/>
          </a:p>
        </p:txBody>
      </p:sp>
    </p:spTree>
    <p:extLst>
      <p:ext uri="{BB962C8B-B14F-4D97-AF65-F5344CB8AC3E}">
        <p14:creationId xmlns:p14="http://schemas.microsoft.com/office/powerpoint/2010/main" val="100279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Rectangle 4">
            <a:extLst>
              <a:ext uri="{FF2B5EF4-FFF2-40B4-BE49-F238E27FC236}">
                <a16:creationId xmlns:a16="http://schemas.microsoft.com/office/drawing/2014/main" id="{445545EE-0E44-4FD2-98DA-407A8F8D38C0}"/>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E954CF14-42B8-427C-9140-CB7C44614A4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23DB1B60-40CB-4E1E-9277-05AA055F6F00}"/>
              </a:ext>
            </a:extLst>
          </p:cNvPr>
          <p:cNvSpPr>
            <a:spLocks noGrp="1" noChangeArrowheads="1"/>
          </p:cNvSpPr>
          <p:nvPr>
            <p:ph type="sldNum" sz="quarter" idx="12"/>
          </p:nvPr>
        </p:nvSpPr>
        <p:spPr>
          <a:ln/>
        </p:spPr>
        <p:txBody>
          <a:bodyPr/>
          <a:lstStyle>
            <a:lvl1pPr>
              <a:defRPr/>
            </a:lvl1pPr>
          </a:lstStyle>
          <a:p>
            <a:fld id="{1C8FFAFF-A815-4166-BF0A-A1BAAFFDA511}" type="slidenum">
              <a:rPr lang="en-GB" altLang="en-US"/>
              <a:pPr/>
              <a:t>‹#›</a:t>
            </a:fld>
            <a:endParaRPr lang="en-GB" altLang="en-US"/>
          </a:p>
        </p:txBody>
      </p:sp>
    </p:spTree>
    <p:extLst>
      <p:ext uri="{BB962C8B-B14F-4D97-AF65-F5344CB8AC3E}">
        <p14:creationId xmlns:p14="http://schemas.microsoft.com/office/powerpoint/2010/main" val="3390064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DC4AFFA-BBB1-429B-8A16-C34C22A590E9}"/>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03587881-4C00-4386-A468-A6ADE061E05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423B4CA7-ACB9-4657-8507-C3FCFE2B5A64}"/>
              </a:ext>
            </a:extLst>
          </p:cNvPr>
          <p:cNvSpPr>
            <a:spLocks noGrp="1" noChangeArrowheads="1"/>
          </p:cNvSpPr>
          <p:nvPr>
            <p:ph type="sldNum" sz="quarter" idx="12"/>
          </p:nvPr>
        </p:nvSpPr>
        <p:spPr>
          <a:ln/>
        </p:spPr>
        <p:txBody>
          <a:bodyPr/>
          <a:lstStyle>
            <a:lvl1pPr>
              <a:defRPr/>
            </a:lvl1pPr>
          </a:lstStyle>
          <a:p>
            <a:fld id="{49DEB8AC-9BE8-4C64-86FE-3D794C4C4B3A}" type="slidenum">
              <a:rPr lang="en-GB" altLang="en-US"/>
              <a:pPr/>
              <a:t>‹#›</a:t>
            </a:fld>
            <a:endParaRPr lang="en-GB" altLang="en-US"/>
          </a:p>
        </p:txBody>
      </p:sp>
    </p:spTree>
    <p:extLst>
      <p:ext uri="{BB962C8B-B14F-4D97-AF65-F5344CB8AC3E}">
        <p14:creationId xmlns:p14="http://schemas.microsoft.com/office/powerpoint/2010/main" val="913754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a:extLst>
              <a:ext uri="{FF2B5EF4-FFF2-40B4-BE49-F238E27FC236}">
                <a16:creationId xmlns:a16="http://schemas.microsoft.com/office/drawing/2014/main" id="{8046AF5F-13B6-479E-BFC0-E897DBD3F5C8}"/>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A0C2B133-4EFF-4C2C-8068-2182718EA19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93746EF4-8072-42ED-81A2-EDDAB501090B}"/>
              </a:ext>
            </a:extLst>
          </p:cNvPr>
          <p:cNvSpPr>
            <a:spLocks noGrp="1" noChangeArrowheads="1"/>
          </p:cNvSpPr>
          <p:nvPr>
            <p:ph type="sldNum" sz="quarter" idx="12"/>
          </p:nvPr>
        </p:nvSpPr>
        <p:spPr>
          <a:ln/>
        </p:spPr>
        <p:txBody>
          <a:bodyPr/>
          <a:lstStyle>
            <a:lvl1pPr>
              <a:defRPr/>
            </a:lvl1pPr>
          </a:lstStyle>
          <a:p>
            <a:fld id="{BF68122F-53BF-4E04-8B65-0921C70E49C0}" type="slidenum">
              <a:rPr lang="en-GB" altLang="en-US"/>
              <a:pPr/>
              <a:t>‹#›</a:t>
            </a:fld>
            <a:endParaRPr lang="en-GB" altLang="en-US"/>
          </a:p>
        </p:txBody>
      </p:sp>
    </p:spTree>
    <p:extLst>
      <p:ext uri="{BB962C8B-B14F-4D97-AF65-F5344CB8AC3E}">
        <p14:creationId xmlns:p14="http://schemas.microsoft.com/office/powerpoint/2010/main" val="2595620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a:extLst>
              <a:ext uri="{FF2B5EF4-FFF2-40B4-BE49-F238E27FC236}">
                <a16:creationId xmlns:a16="http://schemas.microsoft.com/office/drawing/2014/main" id="{B8D058DF-37DF-4A42-B98E-A37E47289DAE}"/>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DF74790A-FEFD-4946-B78D-B6910BACC24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EF9C6B64-BB0D-40F9-99D9-5F0AAB461CFB}"/>
              </a:ext>
            </a:extLst>
          </p:cNvPr>
          <p:cNvSpPr>
            <a:spLocks noGrp="1" noChangeArrowheads="1"/>
          </p:cNvSpPr>
          <p:nvPr>
            <p:ph type="sldNum" sz="quarter" idx="12"/>
          </p:nvPr>
        </p:nvSpPr>
        <p:spPr>
          <a:ln/>
        </p:spPr>
        <p:txBody>
          <a:bodyPr/>
          <a:lstStyle>
            <a:lvl1pPr>
              <a:defRPr/>
            </a:lvl1pPr>
          </a:lstStyle>
          <a:p>
            <a:fld id="{4C76C77D-35DB-4950-B3FA-4D1795DED245}" type="slidenum">
              <a:rPr lang="en-GB" altLang="en-US"/>
              <a:pPr/>
              <a:t>‹#›</a:t>
            </a:fld>
            <a:endParaRPr lang="en-GB" altLang="en-US"/>
          </a:p>
        </p:txBody>
      </p:sp>
    </p:spTree>
    <p:extLst>
      <p:ext uri="{BB962C8B-B14F-4D97-AF65-F5344CB8AC3E}">
        <p14:creationId xmlns:p14="http://schemas.microsoft.com/office/powerpoint/2010/main" val="1377370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FFC240C-0A18-4AFA-8D7C-6F282B1D5E79}"/>
              </a:ext>
            </a:extLst>
          </p:cNvPr>
          <p:cNvSpPr>
            <a:spLocks noGrp="1" noChangeArrowheads="1"/>
          </p:cNvSpPr>
          <p:nvPr>
            <p:ph type="title"/>
          </p:nvPr>
        </p:nvSpPr>
        <p:spPr bwMode="auto">
          <a:xfrm>
            <a:off x="395288" y="13398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Title</a:t>
            </a:r>
          </a:p>
        </p:txBody>
      </p:sp>
      <p:sp>
        <p:nvSpPr>
          <p:cNvPr id="1027" name="Rectangle 3">
            <a:extLst>
              <a:ext uri="{FF2B5EF4-FFF2-40B4-BE49-F238E27FC236}">
                <a16:creationId xmlns:a16="http://schemas.microsoft.com/office/drawing/2014/main" id="{FC1CD8C7-FBFD-4354-AB81-2966CFE7CFE4}"/>
              </a:ext>
            </a:extLst>
          </p:cNvPr>
          <p:cNvSpPr>
            <a:spLocks noGrp="1" noChangeArrowheads="1"/>
          </p:cNvSpPr>
          <p:nvPr>
            <p:ph type="body" idx="1"/>
          </p:nvPr>
        </p:nvSpPr>
        <p:spPr bwMode="auto">
          <a:xfrm>
            <a:off x="457200" y="2492375"/>
            <a:ext cx="82296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ltLang="en-US"/>
              <a:t>Second level</a:t>
            </a:r>
            <a:endParaRPr lang="en-GB" altLang="en-US"/>
          </a:p>
          <a:p>
            <a:pPr lvl="1"/>
            <a:r>
              <a:rPr lang="en-GB" altLang="en-US"/>
              <a:t>Third level</a:t>
            </a:r>
          </a:p>
          <a:p>
            <a:pPr lvl="2"/>
            <a:r>
              <a:rPr lang="en-GB" altLang="en-US"/>
              <a:t>- Fourth level</a:t>
            </a:r>
          </a:p>
        </p:txBody>
      </p:sp>
      <p:sp>
        <p:nvSpPr>
          <p:cNvPr id="1028" name="Rectangle 4">
            <a:extLst>
              <a:ext uri="{FF2B5EF4-FFF2-40B4-BE49-F238E27FC236}">
                <a16:creationId xmlns:a16="http://schemas.microsoft.com/office/drawing/2014/main" id="{04A7D31D-1D24-4FE5-9618-9C6F9566579A}"/>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ea typeface="ＭＳ Ｐゴシック" charset="0"/>
                <a:cs typeface="+mn-cs"/>
              </a:defRPr>
            </a:lvl1pPr>
          </a:lstStyle>
          <a:p>
            <a:pPr>
              <a:defRPr/>
            </a:pPr>
            <a:endParaRPr lang="en-GB"/>
          </a:p>
        </p:txBody>
      </p:sp>
      <p:sp>
        <p:nvSpPr>
          <p:cNvPr id="1029" name="Rectangle 5">
            <a:extLst>
              <a:ext uri="{FF2B5EF4-FFF2-40B4-BE49-F238E27FC236}">
                <a16:creationId xmlns:a16="http://schemas.microsoft.com/office/drawing/2014/main" id="{3F2111BD-D238-4FCF-96BE-1CC2118C9BED}"/>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ea typeface="ＭＳ Ｐゴシック" charset="0"/>
                <a:cs typeface="+mn-cs"/>
              </a:defRPr>
            </a:lvl1pPr>
          </a:lstStyle>
          <a:p>
            <a:pPr>
              <a:defRPr/>
            </a:pPr>
            <a:endParaRPr lang="en-GB"/>
          </a:p>
        </p:txBody>
      </p:sp>
      <p:sp>
        <p:nvSpPr>
          <p:cNvPr id="1030" name="Rectangle 6">
            <a:extLst>
              <a:ext uri="{FF2B5EF4-FFF2-40B4-BE49-F238E27FC236}">
                <a16:creationId xmlns:a16="http://schemas.microsoft.com/office/drawing/2014/main" id="{BF380D84-37BD-469F-9B3C-77CABDBF7DDE}"/>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panose="020B0604020202020204" pitchFamily="34" charset="0"/>
              </a:defRPr>
            </a:lvl1pPr>
          </a:lstStyle>
          <a:p>
            <a:fld id="{912F2925-6629-417F-83C9-BBC20A1F7D54}" type="slidenum">
              <a:rPr lang="en-GB" altLang="en-US"/>
              <a:pPr/>
              <a:t>‹#›</a:t>
            </a:fld>
            <a:endParaRPr lang="en-GB" altLang="en-US"/>
          </a:p>
        </p:txBody>
      </p:sp>
      <p:sp>
        <p:nvSpPr>
          <p:cNvPr id="15" name="Rectangle 14">
            <a:extLst>
              <a:ext uri="{FF2B5EF4-FFF2-40B4-BE49-F238E27FC236}">
                <a16:creationId xmlns:a16="http://schemas.microsoft.com/office/drawing/2014/main" id="{9BA143E6-12E5-4861-A196-0579A6880E49}"/>
              </a:ext>
            </a:extLst>
          </p:cNvPr>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a:extLst>
              <a:ext uri="{FF2B5EF4-FFF2-40B4-BE49-F238E27FC236}">
                <a16:creationId xmlns:a16="http://schemas.microsoft.com/office/drawing/2014/main" id="{7F9CE027-3C56-4AE3-9C85-3DDD8729AC78}"/>
              </a:ext>
            </a:extLst>
          </p:cNvPr>
          <p:cNvSpPr>
            <a:spLocks noChangeArrowheads="1"/>
          </p:cNvSpPr>
          <p:nvPr/>
        </p:nvSpPr>
        <p:spPr bwMode="auto">
          <a:xfrm>
            <a:off x="4262438" y="6659563"/>
            <a:ext cx="611187" cy="198437"/>
          </a:xfrm>
          <a:prstGeom prst="rect">
            <a:avLst/>
          </a:prstGeom>
          <a:solidFill>
            <a:srgbClr val="133176"/>
          </a:solidFill>
          <a:ln w="9525">
            <a:solidFill>
              <a:srgbClr val="133176"/>
            </a:solidFill>
            <a:miter lim="800000"/>
            <a:headEnd/>
            <a:tailEnd/>
          </a:ln>
          <a:effectLst>
            <a:outerShdw blurRad="63500" dist="23000" dir="5400000" rotWithShape="0">
              <a:srgbClr val="000000">
                <a:alpha val="34998"/>
              </a:srgbClr>
            </a:outerShdw>
          </a:effectLst>
        </p:spPr>
        <p:txBody>
          <a:bodyPr anchor="ctr"/>
          <a:lstStyle/>
          <a:p>
            <a:pPr algn="ctr" defTabSz="457200" fontAlgn="auto">
              <a:spcBef>
                <a:spcPts val="0"/>
              </a:spcBef>
              <a:spcAft>
                <a:spcPts val="0"/>
              </a:spcAft>
              <a:defRPr/>
            </a:pPr>
            <a:endParaRPr lang="en-US" sz="1800">
              <a:solidFill>
                <a:schemeClr val="lt1"/>
              </a:solidFill>
              <a:latin typeface="+mn-lt"/>
              <a:ea typeface="+mn-ea"/>
            </a:endParaRPr>
          </a:p>
        </p:txBody>
      </p:sp>
      <p:pic>
        <p:nvPicPr>
          <p:cNvPr id="1033" name="Picture 17" descr="LOGO CE_Vertical_EN_NEG_quadri_HR">
            <a:extLst>
              <a:ext uri="{FF2B5EF4-FFF2-40B4-BE49-F238E27FC236}">
                <a16:creationId xmlns:a16="http://schemas.microsoft.com/office/drawing/2014/main" id="{66CB1BCB-5D13-45F8-BC58-87D9F5ACDDD9}"/>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85" r:id="rId1"/>
    <p:sldLayoutId id="2147484175" r:id="rId2"/>
    <p:sldLayoutId id="2147484176" r:id="rId3"/>
    <p:sldLayoutId id="2147484177" r:id="rId4"/>
    <p:sldLayoutId id="2147484178" r:id="rId5"/>
    <p:sldLayoutId id="2147484179" r:id="rId6"/>
    <p:sldLayoutId id="2147484180" r:id="rId7"/>
    <p:sldLayoutId id="2147484181" r:id="rId8"/>
    <p:sldLayoutId id="2147484182" r:id="rId9"/>
    <p:sldLayoutId id="2147484183" r:id="rId10"/>
    <p:sldLayoutId id="2147484184" r:id="rId11"/>
    <p:sldLayoutId id="2147484186"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ＭＳ Ｐゴシック" charset="0"/>
        </a:defRPr>
      </a:lvl1pPr>
      <a:lvl2pPr marL="358775" indent="-358775" algn="l" rtl="0" eaLnBrk="0" fontAlgn="base" hangingPunct="0">
        <a:spcBef>
          <a:spcPct val="0"/>
        </a:spcBef>
        <a:spcAft>
          <a:spcPct val="0"/>
        </a:spcAft>
        <a:defRPr sz="3000" b="1">
          <a:solidFill>
            <a:srgbClr val="0F5494"/>
          </a:solidFill>
          <a:latin typeface="Verdana" charset="0"/>
          <a:ea typeface="ＭＳ Ｐゴシック" charset="0"/>
          <a:cs typeface="ＭＳ Ｐゴシック" charset="0"/>
        </a:defRPr>
      </a:lvl2pPr>
      <a:lvl3pPr marL="358775" indent="-358775" algn="l" rtl="0" eaLnBrk="0" fontAlgn="base" hangingPunct="0">
        <a:spcBef>
          <a:spcPct val="0"/>
        </a:spcBef>
        <a:spcAft>
          <a:spcPct val="0"/>
        </a:spcAft>
        <a:defRPr sz="3000" b="1">
          <a:solidFill>
            <a:srgbClr val="0F5494"/>
          </a:solidFill>
          <a:latin typeface="Verdana" charset="0"/>
          <a:ea typeface="ＭＳ Ｐゴシック" charset="0"/>
          <a:cs typeface="ＭＳ Ｐゴシック" charset="0"/>
        </a:defRPr>
      </a:lvl3pPr>
      <a:lvl4pPr marL="358775" indent="-358775" algn="l" rtl="0" eaLnBrk="0" fontAlgn="base" hangingPunct="0">
        <a:spcBef>
          <a:spcPct val="0"/>
        </a:spcBef>
        <a:spcAft>
          <a:spcPct val="0"/>
        </a:spcAft>
        <a:defRPr sz="3000" b="1">
          <a:solidFill>
            <a:srgbClr val="0F5494"/>
          </a:solidFill>
          <a:latin typeface="Verdana" charset="0"/>
          <a:ea typeface="ＭＳ Ｐゴシック" charset="0"/>
          <a:cs typeface="ＭＳ Ｐゴシック" charset="0"/>
        </a:defRPr>
      </a:lvl4pPr>
      <a:lvl5pPr marL="358775" indent="-358775" algn="l" rtl="0" eaLnBrk="0" fontAlgn="base" hangingPunct="0">
        <a:spcBef>
          <a:spcPct val="0"/>
        </a:spcBef>
        <a:spcAft>
          <a:spcPct val="0"/>
        </a:spcAft>
        <a:defRPr sz="3000" b="1">
          <a:solidFill>
            <a:srgbClr val="0F5494"/>
          </a:solidFill>
          <a:latin typeface="Verdana" charset="0"/>
          <a:ea typeface="ＭＳ Ｐゴシック" charset="0"/>
          <a:cs typeface="ＭＳ Ｐゴシック" charset="0"/>
        </a:defRPr>
      </a:lvl5pPr>
      <a:lvl6pPr marL="815975" algn="l" rtl="0" fontAlgn="base">
        <a:spcBef>
          <a:spcPct val="0"/>
        </a:spcBef>
        <a:spcAft>
          <a:spcPct val="0"/>
        </a:spcAft>
        <a:defRPr sz="3000" b="1">
          <a:solidFill>
            <a:srgbClr val="0F5494"/>
          </a:solidFill>
          <a:latin typeface="Verdana" charset="0"/>
          <a:ea typeface="ＭＳ Ｐゴシック" charset="0"/>
        </a:defRPr>
      </a:lvl6pPr>
      <a:lvl7pPr marL="1273175" algn="l" rtl="0" fontAlgn="base">
        <a:spcBef>
          <a:spcPct val="0"/>
        </a:spcBef>
        <a:spcAft>
          <a:spcPct val="0"/>
        </a:spcAft>
        <a:defRPr sz="3000" b="1">
          <a:solidFill>
            <a:srgbClr val="0F5494"/>
          </a:solidFill>
          <a:latin typeface="Verdana" charset="0"/>
          <a:ea typeface="ＭＳ Ｐゴシック" charset="0"/>
        </a:defRPr>
      </a:lvl7pPr>
      <a:lvl8pPr marL="1730375" algn="l" rtl="0" fontAlgn="base">
        <a:spcBef>
          <a:spcPct val="0"/>
        </a:spcBef>
        <a:spcAft>
          <a:spcPct val="0"/>
        </a:spcAft>
        <a:defRPr sz="3000" b="1">
          <a:solidFill>
            <a:srgbClr val="0F5494"/>
          </a:solidFill>
          <a:latin typeface="Verdana" charset="0"/>
          <a:ea typeface="ＭＳ Ｐゴシック" charset="0"/>
        </a:defRPr>
      </a:lvl8pPr>
      <a:lvl9pPr marL="2187575" algn="l" rtl="0" fontAlgn="base">
        <a:spcBef>
          <a:spcPct val="0"/>
        </a:spcBef>
        <a:spcAft>
          <a:spcPct val="0"/>
        </a:spcAft>
        <a:defRPr sz="3000" b="1">
          <a:solidFill>
            <a:srgbClr val="0F5494"/>
          </a:solidFill>
          <a:latin typeface="Verdana" charset="0"/>
          <a:ea typeface="ＭＳ Ｐゴシック"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ＭＳ Ｐゴシック" charset="0"/>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ea typeface="+mn-ea"/>
        </a:defRPr>
      </a:lvl2pPr>
      <a:lvl3pPr marL="1143000" indent="-228600" algn="l" rtl="0" eaLnBrk="0" fontAlgn="base" hangingPunct="0">
        <a:spcBef>
          <a:spcPct val="20000"/>
        </a:spcBef>
        <a:spcAft>
          <a:spcPct val="0"/>
        </a:spcAft>
        <a:defRPr sz="1400">
          <a:solidFill>
            <a:srgbClr val="0F5494"/>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Arial" charset="0"/>
          <a:ea typeface="+mn-ea"/>
        </a:defRPr>
      </a:lvl4pPr>
      <a:lvl5pPr marL="2057400" indent="-228600" algn="l" rtl="0" eaLnBrk="0" fontAlgn="base" hangingPunct="0">
        <a:spcBef>
          <a:spcPct val="20000"/>
        </a:spcBef>
        <a:spcAft>
          <a:spcPct val="0"/>
        </a:spcAft>
        <a:buChar char="»"/>
        <a:defRPr sz="2000">
          <a:solidFill>
            <a:schemeClr val="tx1"/>
          </a:solidFill>
          <a:latin typeface="Arial" charset="0"/>
          <a:ea typeface="+mn-ea"/>
        </a:defRPr>
      </a:lvl5pPr>
      <a:lvl6pPr marL="2514600" indent="-228600" algn="l" rtl="0" fontAlgn="base">
        <a:spcBef>
          <a:spcPct val="20000"/>
        </a:spcBef>
        <a:spcAft>
          <a:spcPct val="0"/>
        </a:spcAft>
        <a:buChar char="»"/>
        <a:defRPr sz="2000">
          <a:solidFill>
            <a:schemeClr val="tx1"/>
          </a:solidFill>
          <a:latin typeface="Arial" charset="0"/>
          <a:ea typeface="+mn-ea"/>
        </a:defRPr>
      </a:lvl6pPr>
      <a:lvl7pPr marL="2971800" indent="-228600" algn="l" rtl="0" fontAlgn="base">
        <a:spcBef>
          <a:spcPct val="20000"/>
        </a:spcBef>
        <a:spcAft>
          <a:spcPct val="0"/>
        </a:spcAft>
        <a:buChar char="»"/>
        <a:defRPr sz="2000">
          <a:solidFill>
            <a:schemeClr val="tx1"/>
          </a:solidFill>
          <a:latin typeface="Arial" charset="0"/>
          <a:ea typeface="+mn-ea"/>
        </a:defRPr>
      </a:lvl7pPr>
      <a:lvl8pPr marL="3429000" indent="-228600" algn="l" rtl="0" fontAlgn="base">
        <a:spcBef>
          <a:spcPct val="20000"/>
        </a:spcBef>
        <a:spcAft>
          <a:spcPct val="0"/>
        </a:spcAft>
        <a:buChar char="»"/>
        <a:defRPr sz="2000">
          <a:solidFill>
            <a:schemeClr val="tx1"/>
          </a:solidFill>
          <a:latin typeface="Arial" charset="0"/>
          <a:ea typeface="+mn-ea"/>
        </a:defRPr>
      </a:lvl8pPr>
      <a:lvl9pPr marL="3886200" indent="-228600" algn="l" rtl="0" fontAlgn="base">
        <a:spcBef>
          <a:spcPct val="20000"/>
        </a:spcBef>
        <a:spcAft>
          <a:spcPct val="0"/>
        </a:spcAft>
        <a:buChar char="»"/>
        <a:defRPr sz="2000">
          <a:solidFill>
            <a:schemeClr val="tx1"/>
          </a:solidFill>
          <a:latin typeface="Arial" charset="0"/>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6.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a:extLst>
              <a:ext uri="{FF2B5EF4-FFF2-40B4-BE49-F238E27FC236}">
                <a16:creationId xmlns:a16="http://schemas.microsoft.com/office/drawing/2014/main" id="{F8E309ED-E318-4848-BB6E-0FCFF0B20E5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fld id="{3D7DBB00-BD8B-4A06-8B68-442D057F8A7A}" type="slidenum">
              <a:rPr lang="en-GB" altLang="en-US" sz="1400">
                <a:solidFill>
                  <a:schemeClr val="bg1"/>
                </a:solidFill>
              </a:rPr>
              <a:pPr eaLnBrk="1" hangingPunct="1"/>
              <a:t>1</a:t>
            </a:fld>
            <a:endParaRPr lang="en-GB" altLang="en-US" sz="1400">
              <a:solidFill>
                <a:schemeClr val="bg1"/>
              </a:solidFill>
            </a:endParaRPr>
          </a:p>
        </p:txBody>
      </p:sp>
      <p:sp>
        <p:nvSpPr>
          <p:cNvPr id="4099" name="Rectangle 3">
            <a:extLst>
              <a:ext uri="{FF2B5EF4-FFF2-40B4-BE49-F238E27FC236}">
                <a16:creationId xmlns:a16="http://schemas.microsoft.com/office/drawing/2014/main" id="{F011DD78-9CFD-48EC-A7E0-5625091D5DE3}"/>
              </a:ext>
            </a:extLst>
          </p:cNvPr>
          <p:cNvSpPr>
            <a:spLocks noGrp="1" noChangeArrowheads="1"/>
          </p:cNvSpPr>
          <p:nvPr>
            <p:ph type="subTitle" idx="1"/>
          </p:nvPr>
        </p:nvSpPr>
        <p:spPr>
          <a:xfrm>
            <a:off x="1214438" y="3429000"/>
            <a:ext cx="7088187" cy="1368425"/>
          </a:xfrm>
        </p:spPr>
        <p:txBody>
          <a:bodyPr/>
          <a:lstStyle/>
          <a:p>
            <a:pPr algn="ctr"/>
            <a:r>
              <a:rPr lang="en-US" altLang="en-US"/>
              <a:t>Module 7: </a:t>
            </a:r>
          </a:p>
          <a:p>
            <a:pPr algn="ctr"/>
            <a:r>
              <a:rPr lang="en-US" altLang="en-US"/>
              <a:t>Designing the Change Process</a:t>
            </a:r>
          </a:p>
        </p:txBody>
      </p:sp>
      <p:pic>
        <p:nvPicPr>
          <p:cNvPr id="4100" name="Picture 5" descr="eu_flag 2">
            <a:extLst>
              <a:ext uri="{FF2B5EF4-FFF2-40B4-BE49-F238E27FC236}">
                <a16:creationId xmlns:a16="http://schemas.microsoft.com/office/drawing/2014/main" id="{02DF18B6-BFAD-44B6-B49D-6C610A9858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6021388"/>
            <a:ext cx="1001713"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2">
            <a:extLst>
              <a:ext uri="{FF2B5EF4-FFF2-40B4-BE49-F238E27FC236}">
                <a16:creationId xmlns:a16="http://schemas.microsoft.com/office/drawing/2014/main" id="{A15D1CE2-9DB0-42F1-9638-5EE499C898AD}"/>
              </a:ext>
            </a:extLst>
          </p:cNvPr>
          <p:cNvSpPr txBox="1">
            <a:spLocks noChangeArrowheads="1"/>
          </p:cNvSpPr>
          <p:nvPr/>
        </p:nvSpPr>
        <p:spPr bwMode="auto">
          <a:xfrm>
            <a:off x="1403350" y="1700213"/>
            <a:ext cx="61722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indent="1588"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algn="ctr" eaLnBrk="1" hangingPunct="1"/>
            <a:r>
              <a:rPr lang="fr-BE" altLang="en-US" sz="3200" b="1">
                <a:solidFill>
                  <a:srgbClr val="FFD624"/>
                </a:solidFill>
              </a:rPr>
              <a:t>Effective </a:t>
            </a:r>
            <a:br>
              <a:rPr lang="fr-BE" altLang="en-US" sz="3200" b="1">
                <a:solidFill>
                  <a:srgbClr val="FFD624"/>
                </a:solidFill>
              </a:rPr>
            </a:br>
            <a:r>
              <a:rPr lang="fr-BE" altLang="en-US" sz="3200" b="1">
                <a:solidFill>
                  <a:srgbClr val="FFD624"/>
                </a:solidFill>
              </a:rPr>
              <a:t>Capacity Development</a:t>
            </a:r>
          </a:p>
          <a:p>
            <a:pPr algn="ctr" eaLnBrk="1" hangingPunct="1"/>
            <a:r>
              <a:rPr lang="fr-BE" altLang="en-US" sz="3200" b="1">
                <a:solidFill>
                  <a:srgbClr val="FFD624"/>
                </a:solidFill>
              </a:rPr>
              <a:t>From Theory to Practice</a:t>
            </a:r>
            <a:endParaRPr lang="en-GB" altLang="en-US" sz="3200" b="1">
              <a:solidFill>
                <a:srgbClr val="FFD624"/>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a:extLst>
              <a:ext uri="{FF2B5EF4-FFF2-40B4-BE49-F238E27FC236}">
                <a16:creationId xmlns:a16="http://schemas.microsoft.com/office/drawing/2014/main" id="{3532932D-7C34-4B38-AC66-139957BAD62F}"/>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fld id="{9121661D-6B00-40B1-914E-23880CEC0289}" type="slidenum">
              <a:rPr lang="en-GB" altLang="en-US" sz="1400">
                <a:solidFill>
                  <a:schemeClr val="tx1"/>
                </a:solidFill>
                <a:latin typeface="Arial" panose="020B0604020202020204" pitchFamily="34" charset="0"/>
              </a:rPr>
              <a:pPr eaLnBrk="1" hangingPunct="1"/>
              <a:t>10</a:t>
            </a:fld>
            <a:endParaRPr lang="en-GB" altLang="en-US" sz="1400">
              <a:solidFill>
                <a:schemeClr val="tx1"/>
              </a:solidFill>
              <a:latin typeface="Arial" panose="020B0604020202020204" pitchFamily="34" charset="0"/>
            </a:endParaRPr>
          </a:p>
        </p:txBody>
      </p:sp>
      <p:graphicFrame>
        <p:nvGraphicFramePr>
          <p:cNvPr id="5" name="Content Placeholder 3">
            <a:extLst>
              <a:ext uri="{FF2B5EF4-FFF2-40B4-BE49-F238E27FC236}">
                <a16:creationId xmlns:a16="http://schemas.microsoft.com/office/drawing/2014/main" id="{89710666-74AE-4EDD-A7C0-FAE32194D779}"/>
              </a:ext>
            </a:extLst>
          </p:cNvPr>
          <p:cNvGraphicFramePr>
            <a:graphicFrameLocks noGrp="1"/>
          </p:cNvGraphicFramePr>
          <p:nvPr>
            <p:ph idx="1"/>
          </p:nvPr>
        </p:nvGraphicFramePr>
        <p:xfrm>
          <a:off x="381000" y="1500188"/>
          <a:ext cx="8277225" cy="5000625"/>
        </p:xfrm>
        <a:graphic>
          <a:graphicData uri="http://schemas.openxmlformats.org/drawingml/2006/table">
            <a:tbl>
              <a:tblPr/>
              <a:tblGrid>
                <a:gridCol w="1382713">
                  <a:extLst>
                    <a:ext uri="{9D8B030D-6E8A-4147-A177-3AD203B41FA5}">
                      <a16:colId xmlns:a16="http://schemas.microsoft.com/office/drawing/2014/main" val="20000"/>
                    </a:ext>
                  </a:extLst>
                </a:gridCol>
                <a:gridCol w="3433762">
                  <a:extLst>
                    <a:ext uri="{9D8B030D-6E8A-4147-A177-3AD203B41FA5}">
                      <a16:colId xmlns:a16="http://schemas.microsoft.com/office/drawing/2014/main" val="20001"/>
                    </a:ext>
                  </a:extLst>
                </a:gridCol>
                <a:gridCol w="3460750">
                  <a:extLst>
                    <a:ext uri="{9D8B030D-6E8A-4147-A177-3AD203B41FA5}">
                      <a16:colId xmlns:a16="http://schemas.microsoft.com/office/drawing/2014/main" val="20002"/>
                    </a:ext>
                  </a:extLst>
                </a:gridCol>
              </a:tblGrid>
              <a:tr h="5111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a:ln>
                            <a:noFill/>
                          </a:ln>
                          <a:solidFill>
                            <a:srgbClr val="FFFFFF"/>
                          </a:solidFill>
                          <a:effectLst/>
                          <a:latin typeface="Verdana" pitchFamily="-65" charset="0"/>
                          <a:ea typeface="ＭＳ Ｐゴシック" pitchFamily="-65" charset="-128"/>
                        </a:rPr>
                        <a:t> </a:t>
                      </a:r>
                    </a:p>
                  </a:txBody>
                  <a:tcPr marL="68585" marR="6858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F5494">
                        <a:alpha val="52940"/>
                      </a:srgb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a:ln>
                            <a:noFill/>
                          </a:ln>
                          <a:solidFill>
                            <a:srgbClr val="0F5494"/>
                          </a:solidFill>
                          <a:effectLst/>
                          <a:latin typeface="Verdana" pitchFamily="-65" charset="0"/>
                          <a:ea typeface="ＭＳ Ｐゴシック" pitchFamily="-65" charset="-128"/>
                        </a:rPr>
                        <a:t>Hard capacity needs</a:t>
                      </a:r>
                    </a:p>
                  </a:txBody>
                  <a:tcPr marL="68585" marR="6858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F5494">
                        <a:alpha val="52940"/>
                      </a:srgb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a:ln>
                            <a:noFill/>
                          </a:ln>
                          <a:solidFill>
                            <a:srgbClr val="0F5494"/>
                          </a:solidFill>
                          <a:effectLst/>
                          <a:latin typeface="Verdana" pitchFamily="-65" charset="0"/>
                          <a:ea typeface="ＭＳ Ｐゴシック" pitchFamily="-65" charset="-128"/>
                        </a:rPr>
                        <a:t>Soft capacity needs</a:t>
                      </a:r>
                    </a:p>
                  </a:txBody>
                  <a:tcPr marL="68585" marR="6858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F5494">
                        <a:alpha val="52940"/>
                      </a:srgbClr>
                    </a:solidFill>
                  </a:tcPr>
                </a:tc>
                <a:extLst>
                  <a:ext uri="{0D108BD9-81ED-4DB2-BD59-A6C34878D82A}">
                    <a16:rowId xmlns:a16="http://schemas.microsoft.com/office/drawing/2014/main" val="10000"/>
                  </a:ext>
                </a:extLst>
              </a:tr>
              <a:tr h="1920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a:ln>
                            <a:noFill/>
                          </a:ln>
                          <a:solidFill>
                            <a:srgbClr val="0F5494"/>
                          </a:solidFill>
                          <a:effectLst/>
                          <a:latin typeface="Verdana" pitchFamily="-65" charset="0"/>
                          <a:ea typeface="ＭＳ Ｐゴシック" pitchFamily="-65" charset="-128"/>
                        </a:rPr>
                        <a:t>Institu-</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a:ln>
                            <a:noFill/>
                          </a:ln>
                          <a:solidFill>
                            <a:srgbClr val="0F5494"/>
                          </a:solidFill>
                          <a:effectLst/>
                          <a:latin typeface="Verdana" pitchFamily="-65" charset="0"/>
                          <a:ea typeface="ＭＳ Ｐゴシック" pitchFamily="-65" charset="-128"/>
                        </a:rPr>
                        <a:t>tional</a:t>
                      </a:r>
                    </a:p>
                  </a:txBody>
                  <a:tcPr marL="68585" marR="68585" marT="0" marB="0"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F5494">
                        <a:alpha val="52940"/>
                      </a:srgbClr>
                    </a:solidFill>
                  </a:tcPr>
                </a:tc>
                <a:tc>
                  <a:txBody>
                    <a:bodyPr/>
                    <a:lstStyle/>
                    <a:p>
                      <a:pPr marL="285750" marR="0" lvl="0" indent="-285750" algn="l" defTabSz="457200" rtl="0" eaLnBrk="1" fontAlgn="base" latinLnBrk="0" hangingPunct="1">
                        <a:lnSpc>
                          <a:spcPct val="100000"/>
                        </a:lnSpc>
                        <a:spcBef>
                          <a:spcPct val="0"/>
                        </a:spcBef>
                        <a:spcAft>
                          <a:spcPct val="0"/>
                        </a:spcAft>
                        <a:buClrTx/>
                        <a:buSzTx/>
                        <a:buFontTx/>
                        <a:buChar char="•"/>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Formulation of enabling legislation</a:t>
                      </a:r>
                    </a:p>
                    <a:p>
                      <a:pPr marL="285750" marR="0" lvl="0" indent="-285750" algn="l" defTabSz="457200" rtl="0" eaLnBrk="1" fontAlgn="base" latinLnBrk="0" hangingPunct="1">
                        <a:lnSpc>
                          <a:spcPct val="100000"/>
                        </a:lnSpc>
                        <a:spcBef>
                          <a:spcPct val="0"/>
                        </a:spcBef>
                        <a:spcAft>
                          <a:spcPct val="0"/>
                        </a:spcAft>
                        <a:buClrTx/>
                        <a:buSzTx/>
                        <a:buFontTx/>
                        <a:buChar char="•"/>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Establishing necessary institutions to oversee legislation enactment and implementation </a:t>
                      </a:r>
                    </a:p>
                    <a:p>
                      <a:pPr marL="285750" marR="0" lvl="0" indent="-285750" algn="l" defTabSz="4572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 </a:t>
                      </a:r>
                    </a:p>
                  </a:txBody>
                  <a:tcPr marL="68585" marR="685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8E8ED"/>
                    </a:solidFill>
                  </a:tcPr>
                </a:tc>
                <a:tc>
                  <a:txBody>
                    <a:bodyPr/>
                    <a:lstStyle/>
                    <a:p>
                      <a:pPr marL="285750" marR="0" lvl="0" indent="-285750" algn="l" defTabSz="457200" rtl="0" eaLnBrk="1" fontAlgn="base" latinLnBrk="0" hangingPunct="1">
                        <a:lnSpc>
                          <a:spcPct val="100000"/>
                        </a:lnSpc>
                        <a:spcBef>
                          <a:spcPct val="0"/>
                        </a:spcBef>
                        <a:spcAft>
                          <a:spcPct val="0"/>
                        </a:spcAft>
                        <a:buClrTx/>
                        <a:buSzTx/>
                        <a:buFontTx/>
                        <a:buChar char="•"/>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Public awareness campaigns</a:t>
                      </a:r>
                    </a:p>
                    <a:p>
                      <a:pPr marL="285750" marR="0" lvl="0" indent="-285750" algn="l" defTabSz="457200" rtl="0" eaLnBrk="1" fontAlgn="base" latinLnBrk="0" hangingPunct="1">
                        <a:lnSpc>
                          <a:spcPct val="100000"/>
                        </a:lnSpc>
                        <a:spcBef>
                          <a:spcPct val="0"/>
                        </a:spcBef>
                        <a:spcAft>
                          <a:spcPct val="0"/>
                        </a:spcAft>
                        <a:buClrTx/>
                        <a:buSzTx/>
                        <a:buFontTx/>
                        <a:buChar char="•"/>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Lobbying and advocacy with political decision makers</a:t>
                      </a:r>
                    </a:p>
                    <a:p>
                      <a:pPr marL="285750" marR="0" lvl="0" indent="-285750" algn="l" defTabSz="457200" rtl="0" eaLnBrk="1" fontAlgn="base" latinLnBrk="0" hangingPunct="1">
                        <a:lnSpc>
                          <a:spcPct val="100000"/>
                        </a:lnSpc>
                        <a:spcBef>
                          <a:spcPct val="0"/>
                        </a:spcBef>
                        <a:spcAft>
                          <a:spcPct val="0"/>
                        </a:spcAft>
                        <a:buClrTx/>
                        <a:buSzTx/>
                        <a:buFontTx/>
                        <a:buChar char="•"/>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Creating sector consensus</a:t>
                      </a:r>
                    </a:p>
                    <a:p>
                      <a:pPr marL="285750" marR="0" lvl="0" indent="-285750" algn="l" defTabSz="4572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a:ln>
                          <a:noFill/>
                        </a:ln>
                        <a:solidFill>
                          <a:srgbClr val="0F5494"/>
                        </a:solidFill>
                        <a:effectLst/>
                        <a:latin typeface="Verdana" pitchFamily="-65" charset="0"/>
                        <a:ea typeface="ＭＳ Ｐゴシック" pitchFamily="-65" charset="-128"/>
                      </a:endParaRPr>
                    </a:p>
                  </a:txBody>
                  <a:tcPr marL="68585" marR="685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8E8ED"/>
                    </a:solidFill>
                  </a:tcPr>
                </a:tc>
                <a:extLst>
                  <a:ext uri="{0D108BD9-81ED-4DB2-BD59-A6C34878D82A}">
                    <a16:rowId xmlns:a16="http://schemas.microsoft.com/office/drawing/2014/main" val="10001"/>
                  </a:ext>
                </a:extLst>
              </a:tr>
              <a:tr h="1920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a:ln>
                            <a:noFill/>
                          </a:ln>
                          <a:solidFill>
                            <a:srgbClr val="0F5494"/>
                          </a:solidFill>
                          <a:effectLst/>
                          <a:latin typeface="Verdana" pitchFamily="-65" charset="0"/>
                          <a:ea typeface="ＭＳ Ｐゴシック" pitchFamily="-65" charset="-128"/>
                        </a:rPr>
                        <a:t>Organisat-ional</a:t>
                      </a:r>
                    </a:p>
                  </a:txBody>
                  <a:tcPr marL="68585" marR="68585" marT="0" marB="0"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F5494">
                        <a:alpha val="52940"/>
                      </a:srgbClr>
                    </a:solidFill>
                  </a:tcPr>
                </a:tc>
                <a:tc>
                  <a:txBody>
                    <a:bodyPr/>
                    <a:lstStyle/>
                    <a:p>
                      <a:pPr marL="285750" marR="0" lvl="0" indent="-285750" algn="l" defTabSz="457200" rtl="0" eaLnBrk="1" fontAlgn="base" latinLnBrk="0" hangingPunct="1">
                        <a:lnSpc>
                          <a:spcPct val="100000"/>
                        </a:lnSpc>
                        <a:spcBef>
                          <a:spcPct val="0"/>
                        </a:spcBef>
                        <a:spcAft>
                          <a:spcPct val="0"/>
                        </a:spcAft>
                        <a:buClrTx/>
                        <a:buSzTx/>
                        <a:buFontTx/>
                        <a:buChar char="•"/>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Development of policies and procedures</a:t>
                      </a:r>
                    </a:p>
                    <a:p>
                      <a:pPr marL="285750" marR="0" lvl="0" indent="-285750" algn="l" defTabSz="457200" rtl="0" eaLnBrk="1" fontAlgn="base" latinLnBrk="0" hangingPunct="1">
                        <a:lnSpc>
                          <a:spcPct val="100000"/>
                        </a:lnSpc>
                        <a:spcBef>
                          <a:spcPct val="0"/>
                        </a:spcBef>
                        <a:spcAft>
                          <a:spcPct val="0"/>
                        </a:spcAft>
                        <a:buClrTx/>
                        <a:buSzTx/>
                        <a:buFontTx/>
                        <a:buChar char="•"/>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Development of strategic and operational plans</a:t>
                      </a:r>
                    </a:p>
                    <a:p>
                      <a:pPr marL="285750" marR="0" lvl="0" indent="-285750" algn="l" defTabSz="457200" rtl="0" eaLnBrk="1" fontAlgn="base" latinLnBrk="0" hangingPunct="1">
                        <a:lnSpc>
                          <a:spcPct val="100000"/>
                        </a:lnSpc>
                        <a:spcBef>
                          <a:spcPct val="0"/>
                        </a:spcBef>
                        <a:spcAft>
                          <a:spcPct val="0"/>
                        </a:spcAft>
                        <a:buClrTx/>
                        <a:buSzTx/>
                        <a:buFontTx/>
                        <a:buChar char="•"/>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ICT infrastructure</a:t>
                      </a:r>
                    </a:p>
                  </a:txBody>
                  <a:tcPr marL="68585" marR="685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8E8ED"/>
                    </a:solidFill>
                  </a:tcPr>
                </a:tc>
                <a:tc>
                  <a:txBody>
                    <a:bodyPr/>
                    <a:lstStyle/>
                    <a:p>
                      <a:pPr marL="285750" marR="0" lvl="0" indent="-285750" algn="l" defTabSz="457200" rtl="0" eaLnBrk="1" fontAlgn="base" latinLnBrk="0" hangingPunct="1">
                        <a:lnSpc>
                          <a:spcPct val="100000"/>
                        </a:lnSpc>
                        <a:spcBef>
                          <a:spcPct val="0"/>
                        </a:spcBef>
                        <a:spcAft>
                          <a:spcPct val="0"/>
                        </a:spcAft>
                        <a:buClrTx/>
                        <a:buSzTx/>
                        <a:buFontTx/>
                        <a:buChar char="•"/>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Facilitation of conflict resolution</a:t>
                      </a:r>
                    </a:p>
                    <a:p>
                      <a:pPr marL="285750" marR="0" lvl="0" indent="-285750" algn="l" defTabSz="457200" rtl="0" eaLnBrk="1" fontAlgn="base" latinLnBrk="0" hangingPunct="1">
                        <a:lnSpc>
                          <a:spcPct val="100000"/>
                        </a:lnSpc>
                        <a:spcBef>
                          <a:spcPct val="0"/>
                        </a:spcBef>
                        <a:spcAft>
                          <a:spcPct val="0"/>
                        </a:spcAft>
                        <a:buClrTx/>
                        <a:buSzTx/>
                        <a:buFontTx/>
                        <a:buChar char="•"/>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Leadership development programme</a:t>
                      </a:r>
                    </a:p>
                    <a:p>
                      <a:pPr marL="285750" marR="0" lvl="0" indent="-285750" algn="l" defTabSz="457200" rtl="0" eaLnBrk="1" fontAlgn="base" latinLnBrk="0" hangingPunct="1">
                        <a:lnSpc>
                          <a:spcPct val="100000"/>
                        </a:lnSpc>
                        <a:spcBef>
                          <a:spcPct val="0"/>
                        </a:spcBef>
                        <a:spcAft>
                          <a:spcPct val="0"/>
                        </a:spcAft>
                        <a:buClrTx/>
                        <a:buSzTx/>
                        <a:buFontTx/>
                        <a:buChar char="•"/>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Introduction of reflective learning practices</a:t>
                      </a:r>
                    </a:p>
                    <a:p>
                      <a:pPr marL="285750" marR="0" lvl="0" indent="-285750" algn="l" defTabSz="457200" rtl="0" eaLnBrk="1" fontAlgn="base" latinLnBrk="0" hangingPunct="1">
                        <a:lnSpc>
                          <a:spcPct val="100000"/>
                        </a:lnSpc>
                        <a:spcBef>
                          <a:spcPct val="0"/>
                        </a:spcBef>
                        <a:spcAft>
                          <a:spcPct val="0"/>
                        </a:spcAft>
                        <a:buClrTx/>
                        <a:buSzTx/>
                        <a:buFontTx/>
                        <a:buChar char="•"/>
                        <a:tabLst/>
                      </a:pPr>
                      <a:endParaRPr kumimoji="0" lang="en-GB" altLang="en-US" sz="1800" b="0" i="0" u="none" strike="noStrike" cap="none" normalizeH="0" baseline="0">
                        <a:ln>
                          <a:noFill/>
                        </a:ln>
                        <a:solidFill>
                          <a:srgbClr val="0F5494"/>
                        </a:solidFill>
                        <a:effectLst/>
                        <a:latin typeface="Verdana" pitchFamily="-65" charset="0"/>
                        <a:ea typeface="ＭＳ Ｐゴシック" pitchFamily="-65" charset="-128"/>
                      </a:endParaRPr>
                    </a:p>
                  </a:txBody>
                  <a:tcPr marL="68585" marR="685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8E8ED"/>
                    </a:solidFill>
                  </a:tcPr>
                </a:tc>
                <a:extLst>
                  <a:ext uri="{0D108BD9-81ED-4DB2-BD59-A6C34878D82A}">
                    <a16:rowId xmlns:a16="http://schemas.microsoft.com/office/drawing/2014/main" val="10002"/>
                  </a:ext>
                </a:extLst>
              </a:tr>
              <a:tr h="6477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a:ln>
                            <a:noFill/>
                          </a:ln>
                          <a:solidFill>
                            <a:srgbClr val="0F5494"/>
                          </a:solidFill>
                          <a:effectLst/>
                          <a:latin typeface="Verdana" pitchFamily="-65" charset="0"/>
                          <a:ea typeface="ＭＳ Ｐゴシック" pitchFamily="-65" charset="-128"/>
                        </a:rPr>
                        <a:t>Individual</a:t>
                      </a:r>
                    </a:p>
                  </a:txBody>
                  <a:tcPr marL="68585" marR="68585" marT="0" marB="0"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F5494">
                        <a:alpha val="52940"/>
                      </a:srgbClr>
                    </a:solidFill>
                  </a:tcPr>
                </a:tc>
                <a:tc>
                  <a:txBody>
                    <a:bodyPr/>
                    <a:lstStyle/>
                    <a:p>
                      <a:pPr marL="285750" marR="0" lvl="0" indent="-285750" algn="l" defTabSz="457200" rtl="0" eaLnBrk="1" fontAlgn="base" latinLnBrk="0" hangingPunct="1">
                        <a:lnSpc>
                          <a:spcPct val="100000"/>
                        </a:lnSpc>
                        <a:spcBef>
                          <a:spcPct val="0"/>
                        </a:spcBef>
                        <a:spcAft>
                          <a:spcPct val="0"/>
                        </a:spcAft>
                        <a:buClrTx/>
                        <a:buSzTx/>
                        <a:buFontTx/>
                        <a:buChar char="•"/>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Training to upgrade technical skills </a:t>
                      </a:r>
                    </a:p>
                  </a:txBody>
                  <a:tcPr marL="68585" marR="685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8E8ED"/>
                    </a:solidFill>
                  </a:tcPr>
                </a:tc>
                <a:tc>
                  <a:txBody>
                    <a:bodyPr/>
                    <a:lstStyle/>
                    <a:p>
                      <a:pPr marL="285750" marR="0" lvl="0" indent="-285750" algn="l" defTabSz="457200" rtl="0" eaLnBrk="1" fontAlgn="base" latinLnBrk="0" hangingPunct="1">
                        <a:lnSpc>
                          <a:spcPct val="100000"/>
                        </a:lnSpc>
                        <a:spcBef>
                          <a:spcPct val="0"/>
                        </a:spcBef>
                        <a:spcAft>
                          <a:spcPct val="0"/>
                        </a:spcAft>
                        <a:buClrTx/>
                        <a:buSzTx/>
                        <a:buFontTx/>
                        <a:buChar char="•"/>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Facilitation of reflective learning practices</a:t>
                      </a:r>
                    </a:p>
                  </a:txBody>
                  <a:tcPr marL="68585" marR="685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8E8ED"/>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a:extLst>
              <a:ext uri="{FF2B5EF4-FFF2-40B4-BE49-F238E27FC236}">
                <a16:creationId xmlns:a16="http://schemas.microsoft.com/office/drawing/2014/main" id="{2165E604-84E8-4E4B-BE40-8971589A6FBB}"/>
              </a:ext>
            </a:extLst>
          </p:cNvPr>
          <p:cNvSpPr>
            <a:spLocks noGrp="1"/>
          </p:cNvSpPr>
          <p:nvPr>
            <p:ph type="title"/>
          </p:nvPr>
        </p:nvSpPr>
        <p:spPr>
          <a:xfrm>
            <a:off x="-30163" y="1125538"/>
            <a:ext cx="9144001" cy="779462"/>
          </a:xfrm>
        </p:spPr>
        <p:txBody>
          <a:bodyPr/>
          <a:lstStyle/>
          <a:p>
            <a:r>
              <a:rPr lang="en-GB" altLang="en-US" sz="2800" i="1"/>
              <a:t>S</a:t>
            </a:r>
            <a:r>
              <a:rPr lang="en-US" altLang="en-US" sz="2800" i="1"/>
              <a:t>e</a:t>
            </a:r>
            <a:r>
              <a:rPr lang="en-GB" altLang="en-US" sz="2800" i="1"/>
              <a:t>lecting a balanced set of interventions</a:t>
            </a:r>
          </a:p>
        </p:txBody>
      </p:sp>
      <p:sp>
        <p:nvSpPr>
          <p:cNvPr id="14339" name="Rectangle 6">
            <a:extLst>
              <a:ext uri="{FF2B5EF4-FFF2-40B4-BE49-F238E27FC236}">
                <a16:creationId xmlns:a16="http://schemas.microsoft.com/office/drawing/2014/main" id="{85AD4715-F1AA-4327-B59D-8E695BB409F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fld id="{9CCFB409-67BC-4F06-9F1F-E3E964DBB94D}" type="slidenum">
              <a:rPr lang="en-GB" altLang="en-US" sz="1400">
                <a:solidFill>
                  <a:schemeClr val="tx1"/>
                </a:solidFill>
              </a:rPr>
              <a:pPr eaLnBrk="1" hangingPunct="1"/>
              <a:t>11</a:t>
            </a:fld>
            <a:endParaRPr lang="en-GB" altLang="en-US" sz="1400">
              <a:solidFill>
                <a:schemeClr val="tx1"/>
              </a:solidFill>
            </a:endParaRPr>
          </a:p>
        </p:txBody>
      </p:sp>
      <p:sp>
        <p:nvSpPr>
          <p:cNvPr id="2" name="TextBox 1">
            <a:extLst>
              <a:ext uri="{FF2B5EF4-FFF2-40B4-BE49-F238E27FC236}">
                <a16:creationId xmlns:a16="http://schemas.microsoft.com/office/drawing/2014/main" id="{79C399C4-C50F-40EF-8462-0A0D5BFCC6B0}"/>
              </a:ext>
            </a:extLst>
          </p:cNvPr>
          <p:cNvSpPr txBox="1">
            <a:spLocks noChangeArrowheads="1"/>
          </p:cNvSpPr>
          <p:nvPr/>
        </p:nvSpPr>
        <p:spPr bwMode="auto">
          <a:xfrm>
            <a:off x="571500" y="5000625"/>
            <a:ext cx="8137525" cy="1631950"/>
          </a:xfrm>
          <a:prstGeom prst="rect">
            <a:avLst/>
          </a:prstGeom>
          <a:gradFill rotWithShape="1">
            <a:gsLst>
              <a:gs pos="0">
                <a:srgbClr val="BCBCBC"/>
              </a:gs>
              <a:gs pos="35001">
                <a:srgbClr val="D0D0D0"/>
              </a:gs>
              <a:gs pos="100000">
                <a:srgbClr val="EDEDED"/>
              </a:gs>
            </a:gsLst>
            <a:lin ang="16200000" scaled="1"/>
          </a:gradFill>
          <a:ln w="9525">
            <a:solidFill>
              <a:srgbClr val="000000"/>
            </a:solidFill>
            <a:miter lim="800000"/>
            <a:headEnd/>
            <a:tailEnd/>
          </a:ln>
          <a:effectLst>
            <a:outerShdw blurRad="63500" dist="20000" dir="5400000" rotWithShape="0">
              <a:srgbClr val="000000">
                <a:alpha val="37999"/>
              </a:srgbClr>
            </a:outerShdw>
          </a:effectLst>
        </p:spPr>
        <p:txBody>
          <a:bodyPr>
            <a:spAutoFit/>
          </a:bodyPr>
          <a:lstStyle/>
          <a:p>
            <a:pPr>
              <a:defRPr/>
            </a:pPr>
            <a:r>
              <a:rPr lang="en-GB" sz="2000" b="1" dirty="0">
                <a:latin typeface="+mn-lt"/>
                <a:ea typeface="+mn-ea"/>
              </a:rPr>
              <a:t>Lesson learned:</a:t>
            </a:r>
          </a:p>
          <a:p>
            <a:pPr>
              <a:defRPr/>
            </a:pPr>
            <a:r>
              <a:rPr lang="en-GB" sz="2000" dirty="0">
                <a:latin typeface="+mn-lt"/>
                <a:ea typeface="+mn-ea"/>
              </a:rPr>
              <a:t>Technical skills, laws, policies and such like are rarely, if ever, enough on their own. Behaviour, attitudes and informal structures are usually much more important</a:t>
            </a:r>
          </a:p>
          <a:p>
            <a:pPr>
              <a:defRPr/>
            </a:pPr>
            <a:r>
              <a:rPr lang="en-GB" sz="2000" dirty="0">
                <a:latin typeface="+mn-lt"/>
                <a:ea typeface="+mn-ea"/>
              </a:rPr>
              <a:t>No single tool can provide the answer to a complex need</a:t>
            </a:r>
          </a:p>
        </p:txBody>
      </p:sp>
      <p:sp>
        <p:nvSpPr>
          <p:cNvPr id="4" name="TextBox 3">
            <a:extLst>
              <a:ext uri="{FF2B5EF4-FFF2-40B4-BE49-F238E27FC236}">
                <a16:creationId xmlns:a16="http://schemas.microsoft.com/office/drawing/2014/main" id="{C8D11D80-43E9-4711-8C59-27438807F9DD}"/>
              </a:ext>
            </a:extLst>
          </p:cNvPr>
          <p:cNvSpPr txBox="1"/>
          <p:nvPr/>
        </p:nvSpPr>
        <p:spPr>
          <a:xfrm>
            <a:off x="684213" y="2349500"/>
            <a:ext cx="1679575" cy="708025"/>
          </a:xfrm>
          <a:prstGeom prst="rect">
            <a:avLst/>
          </a:prstGeom>
          <a:solidFill>
            <a:schemeClr val="accent5">
              <a:lumMod val="90000"/>
            </a:schemeClr>
          </a:solidFill>
        </p:spPr>
        <p:txBody>
          <a:bodyPr wrap="none">
            <a:spAutoFit/>
          </a:bodyPr>
          <a:lstStyle/>
          <a:p>
            <a:pPr algn="ctr">
              <a:defRPr/>
            </a:pPr>
            <a:r>
              <a:rPr lang="en-US" sz="2000" dirty="0">
                <a:solidFill>
                  <a:srgbClr val="FF0000"/>
                </a:solidFill>
                <a:latin typeface="Verdana" charset="0"/>
                <a:ea typeface="ＭＳ Ｐゴシック" charset="0"/>
                <a:cs typeface="ＭＳ Ｐゴシック" charset="0"/>
              </a:rPr>
              <a:t>Learning</a:t>
            </a:r>
          </a:p>
          <a:p>
            <a:pPr algn="ctr">
              <a:defRPr/>
            </a:pPr>
            <a:r>
              <a:rPr lang="en-US" sz="2000" dirty="0" err="1">
                <a:solidFill>
                  <a:srgbClr val="FF0000"/>
                </a:solidFill>
                <a:latin typeface="Verdana" charset="0"/>
                <a:ea typeface="ＭＳ Ｐゴシック" charset="0"/>
                <a:cs typeface="ＭＳ Ｐゴシック" charset="0"/>
              </a:rPr>
              <a:t>programme</a:t>
            </a:r>
            <a:endParaRPr lang="en-US" sz="2000" dirty="0">
              <a:solidFill>
                <a:srgbClr val="FF0000"/>
              </a:solidFill>
              <a:latin typeface="Verdana" charset="0"/>
              <a:ea typeface="ＭＳ Ｐゴシック" charset="0"/>
              <a:cs typeface="ＭＳ Ｐゴシック" charset="0"/>
            </a:endParaRPr>
          </a:p>
        </p:txBody>
      </p:sp>
      <p:sp>
        <p:nvSpPr>
          <p:cNvPr id="8" name="TextBox 7">
            <a:extLst>
              <a:ext uri="{FF2B5EF4-FFF2-40B4-BE49-F238E27FC236}">
                <a16:creationId xmlns:a16="http://schemas.microsoft.com/office/drawing/2014/main" id="{1139F865-3E03-400C-B6E1-9AC2A74B6DF0}"/>
              </a:ext>
            </a:extLst>
          </p:cNvPr>
          <p:cNvSpPr txBox="1"/>
          <p:nvPr/>
        </p:nvSpPr>
        <p:spPr>
          <a:xfrm>
            <a:off x="3333750" y="2133600"/>
            <a:ext cx="1852613" cy="706438"/>
          </a:xfrm>
          <a:prstGeom prst="rect">
            <a:avLst/>
          </a:prstGeom>
          <a:solidFill>
            <a:schemeClr val="accent5">
              <a:lumMod val="90000"/>
            </a:schemeClr>
          </a:solidFill>
        </p:spPr>
        <p:txBody>
          <a:bodyPr wrap="none">
            <a:spAutoFit/>
          </a:bodyPr>
          <a:lstStyle/>
          <a:p>
            <a:pPr algn="ctr">
              <a:defRPr/>
            </a:pPr>
            <a:r>
              <a:rPr lang="en-US" sz="2000" dirty="0">
                <a:solidFill>
                  <a:srgbClr val="FF0000"/>
                </a:solidFill>
                <a:latin typeface="Verdana" charset="0"/>
                <a:ea typeface="ＭＳ Ｐゴシック" charset="0"/>
                <a:cs typeface="ＭＳ Ｐゴシック" charset="0"/>
              </a:rPr>
              <a:t>Skills</a:t>
            </a:r>
          </a:p>
          <a:p>
            <a:pPr algn="ctr">
              <a:defRPr/>
            </a:pPr>
            <a:r>
              <a:rPr lang="en-US" sz="2000" dirty="0">
                <a:solidFill>
                  <a:srgbClr val="FF0000"/>
                </a:solidFill>
                <a:latin typeface="Verdana" charset="0"/>
                <a:ea typeface="ＭＳ Ｐゴシック" charset="0"/>
                <a:cs typeface="ＭＳ Ｐゴシック" charset="0"/>
              </a:rPr>
              <a:t>development</a:t>
            </a:r>
          </a:p>
        </p:txBody>
      </p:sp>
      <p:sp>
        <p:nvSpPr>
          <p:cNvPr id="9" name="TextBox 8">
            <a:extLst>
              <a:ext uri="{FF2B5EF4-FFF2-40B4-BE49-F238E27FC236}">
                <a16:creationId xmlns:a16="http://schemas.microsoft.com/office/drawing/2014/main" id="{7EDB5573-D9A3-45FB-9BBD-395C59DFDD8F}"/>
              </a:ext>
            </a:extLst>
          </p:cNvPr>
          <p:cNvSpPr txBox="1"/>
          <p:nvPr/>
        </p:nvSpPr>
        <p:spPr>
          <a:xfrm>
            <a:off x="6011863" y="2492375"/>
            <a:ext cx="1241425" cy="708025"/>
          </a:xfrm>
          <a:prstGeom prst="rect">
            <a:avLst/>
          </a:prstGeom>
          <a:solidFill>
            <a:schemeClr val="accent5">
              <a:lumMod val="90000"/>
            </a:schemeClr>
          </a:solidFill>
        </p:spPr>
        <p:txBody>
          <a:bodyPr wrap="none">
            <a:spAutoFit/>
          </a:bodyPr>
          <a:lstStyle/>
          <a:p>
            <a:pPr algn="ctr">
              <a:defRPr/>
            </a:pPr>
            <a:r>
              <a:rPr lang="en-US" sz="2000" dirty="0">
                <a:solidFill>
                  <a:srgbClr val="FF0000"/>
                </a:solidFill>
                <a:latin typeface="Verdana" charset="0"/>
                <a:ea typeface="ＭＳ Ｐゴシック" charset="0"/>
                <a:cs typeface="ＭＳ Ｐゴシック" charset="0"/>
              </a:rPr>
              <a:t>Ministry</a:t>
            </a:r>
          </a:p>
          <a:p>
            <a:pPr algn="ctr">
              <a:defRPr/>
            </a:pPr>
            <a:r>
              <a:rPr lang="en-US" sz="2000" dirty="0">
                <a:solidFill>
                  <a:srgbClr val="FF0000"/>
                </a:solidFill>
                <a:latin typeface="Verdana" charset="0"/>
                <a:ea typeface="ＭＳ Ｐゴシック" charset="0"/>
                <a:cs typeface="ＭＳ Ｐゴシック" charset="0"/>
              </a:rPr>
              <a:t>capacity</a:t>
            </a:r>
          </a:p>
        </p:txBody>
      </p:sp>
      <p:sp>
        <p:nvSpPr>
          <p:cNvPr id="10" name="TextBox 9">
            <a:extLst>
              <a:ext uri="{FF2B5EF4-FFF2-40B4-BE49-F238E27FC236}">
                <a16:creationId xmlns:a16="http://schemas.microsoft.com/office/drawing/2014/main" id="{52A19224-3309-4B9C-A89D-1B5BD80A5FDC}"/>
              </a:ext>
            </a:extLst>
          </p:cNvPr>
          <p:cNvSpPr txBox="1"/>
          <p:nvPr/>
        </p:nvSpPr>
        <p:spPr>
          <a:xfrm>
            <a:off x="2505075" y="3141663"/>
            <a:ext cx="1774825" cy="706437"/>
          </a:xfrm>
          <a:prstGeom prst="rect">
            <a:avLst/>
          </a:prstGeom>
          <a:solidFill>
            <a:schemeClr val="accent5">
              <a:lumMod val="90000"/>
            </a:schemeClr>
          </a:solidFill>
        </p:spPr>
        <p:txBody>
          <a:bodyPr wrap="none">
            <a:spAutoFit/>
          </a:bodyPr>
          <a:lstStyle/>
          <a:p>
            <a:pPr algn="ctr">
              <a:defRPr/>
            </a:pPr>
            <a:r>
              <a:rPr lang="en-US" sz="2000" dirty="0">
                <a:solidFill>
                  <a:srgbClr val="FF0000"/>
                </a:solidFill>
                <a:latin typeface="Verdana" charset="0"/>
                <a:ea typeface="ＭＳ Ｐゴシック" charset="0"/>
                <a:cs typeface="ＭＳ Ｐゴシック" charset="0"/>
              </a:rPr>
              <a:t>Sector</a:t>
            </a:r>
          </a:p>
          <a:p>
            <a:pPr algn="ctr">
              <a:defRPr/>
            </a:pPr>
            <a:r>
              <a:rPr lang="en-US" sz="2000" dirty="0">
                <a:solidFill>
                  <a:srgbClr val="FF0000"/>
                </a:solidFill>
                <a:latin typeface="Verdana" charset="0"/>
                <a:ea typeface="ＭＳ Ｐゴシック" charset="0"/>
                <a:cs typeface="ＭＳ Ｐゴシック" charset="0"/>
              </a:rPr>
              <a:t>coordination</a:t>
            </a:r>
          </a:p>
        </p:txBody>
      </p:sp>
      <p:sp>
        <p:nvSpPr>
          <p:cNvPr id="11" name="TextBox 10">
            <a:extLst>
              <a:ext uri="{FF2B5EF4-FFF2-40B4-BE49-F238E27FC236}">
                <a16:creationId xmlns:a16="http://schemas.microsoft.com/office/drawing/2014/main" id="{3A99903A-321A-47FB-93B3-72DDD5F48979}"/>
              </a:ext>
            </a:extLst>
          </p:cNvPr>
          <p:cNvSpPr txBox="1"/>
          <p:nvPr/>
        </p:nvSpPr>
        <p:spPr>
          <a:xfrm>
            <a:off x="4651375" y="3429000"/>
            <a:ext cx="1616075" cy="708025"/>
          </a:xfrm>
          <a:prstGeom prst="rect">
            <a:avLst/>
          </a:prstGeom>
          <a:solidFill>
            <a:schemeClr val="accent5">
              <a:lumMod val="90000"/>
            </a:schemeClr>
          </a:solidFill>
        </p:spPr>
        <p:txBody>
          <a:bodyPr wrap="none">
            <a:spAutoFit/>
          </a:bodyPr>
          <a:lstStyle/>
          <a:p>
            <a:pPr algn="ctr">
              <a:defRPr/>
            </a:pPr>
            <a:r>
              <a:rPr lang="en-US" sz="2000" dirty="0">
                <a:solidFill>
                  <a:srgbClr val="FF0000"/>
                </a:solidFill>
                <a:latin typeface="Verdana" charset="0"/>
                <a:ea typeface="ＭＳ Ｐゴシック" charset="0"/>
                <a:cs typeface="ＭＳ Ｐゴシック" charset="0"/>
              </a:rPr>
              <a:t>Trade</a:t>
            </a:r>
          </a:p>
          <a:p>
            <a:pPr algn="ctr">
              <a:defRPr/>
            </a:pPr>
            <a:r>
              <a:rPr lang="en-US" sz="2000" dirty="0">
                <a:solidFill>
                  <a:srgbClr val="FF0000"/>
                </a:solidFill>
                <a:latin typeface="Verdana" charset="0"/>
                <a:ea typeface="ＭＳ Ｐゴシック" charset="0"/>
                <a:cs typeface="ＭＳ Ｐゴシック" charset="0"/>
              </a:rPr>
              <a:t>regulations</a:t>
            </a:r>
          </a:p>
        </p:txBody>
      </p:sp>
      <p:sp>
        <p:nvSpPr>
          <p:cNvPr id="12" name="TextBox 11">
            <a:extLst>
              <a:ext uri="{FF2B5EF4-FFF2-40B4-BE49-F238E27FC236}">
                <a16:creationId xmlns:a16="http://schemas.microsoft.com/office/drawing/2014/main" id="{48C7F0E3-3187-48A4-AAEF-4F9BE8CBEAB1}"/>
              </a:ext>
            </a:extLst>
          </p:cNvPr>
          <p:cNvSpPr txBox="1"/>
          <p:nvPr/>
        </p:nvSpPr>
        <p:spPr>
          <a:xfrm>
            <a:off x="776288" y="3573463"/>
            <a:ext cx="1446212" cy="708025"/>
          </a:xfrm>
          <a:prstGeom prst="rect">
            <a:avLst/>
          </a:prstGeom>
          <a:solidFill>
            <a:schemeClr val="accent5">
              <a:lumMod val="90000"/>
            </a:schemeClr>
          </a:solidFill>
        </p:spPr>
        <p:txBody>
          <a:bodyPr wrap="none">
            <a:spAutoFit/>
          </a:bodyPr>
          <a:lstStyle/>
          <a:p>
            <a:pPr algn="ctr">
              <a:defRPr/>
            </a:pPr>
            <a:r>
              <a:rPr lang="en-US" sz="2000" dirty="0">
                <a:solidFill>
                  <a:srgbClr val="FF0000"/>
                </a:solidFill>
                <a:latin typeface="Verdana" charset="0"/>
                <a:ea typeface="ＭＳ Ｐゴシック" charset="0"/>
                <a:cs typeface="ＭＳ Ｐゴシック" charset="0"/>
              </a:rPr>
              <a:t>Education</a:t>
            </a:r>
          </a:p>
          <a:p>
            <a:pPr algn="ctr">
              <a:defRPr/>
            </a:pPr>
            <a:r>
              <a:rPr lang="en-US" sz="2000" dirty="0">
                <a:solidFill>
                  <a:srgbClr val="FF0000"/>
                </a:solidFill>
                <a:latin typeface="Verdana" charset="0"/>
                <a:ea typeface="ＭＳ Ｐゴシック" charset="0"/>
                <a:cs typeface="ＭＳ Ｐゴシック" charset="0"/>
              </a:rPr>
              <a:t>system</a:t>
            </a:r>
          </a:p>
        </p:txBody>
      </p:sp>
      <p:sp>
        <p:nvSpPr>
          <p:cNvPr id="14347" name="TextBox 12">
            <a:extLst>
              <a:ext uri="{FF2B5EF4-FFF2-40B4-BE49-F238E27FC236}">
                <a16:creationId xmlns:a16="http://schemas.microsoft.com/office/drawing/2014/main" id="{36164838-8FE8-4EF2-A277-78DDEB7124F7}"/>
              </a:ext>
            </a:extLst>
          </p:cNvPr>
          <p:cNvSpPr txBox="1">
            <a:spLocks noChangeArrowheads="1"/>
          </p:cNvSpPr>
          <p:nvPr/>
        </p:nvSpPr>
        <p:spPr bwMode="auto">
          <a:xfrm>
            <a:off x="6813550" y="3573463"/>
            <a:ext cx="1323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algn="ctr" eaLnBrk="1" hangingPunct="1"/>
            <a:r>
              <a:rPr lang="en-US" altLang="en-US" sz="2000"/>
              <a:t>Etc., etc.</a:t>
            </a:r>
          </a:p>
        </p:txBody>
      </p:sp>
      <p:sp>
        <p:nvSpPr>
          <p:cNvPr id="14" name="TextBox 13">
            <a:extLst>
              <a:ext uri="{FF2B5EF4-FFF2-40B4-BE49-F238E27FC236}">
                <a16:creationId xmlns:a16="http://schemas.microsoft.com/office/drawing/2014/main" id="{D7E91116-DAFF-4E53-8907-8E47C7F5CB9B}"/>
              </a:ext>
            </a:extLst>
          </p:cNvPr>
          <p:cNvSpPr txBox="1"/>
          <p:nvPr/>
        </p:nvSpPr>
        <p:spPr>
          <a:xfrm>
            <a:off x="7775575" y="1989138"/>
            <a:ext cx="1171575" cy="708025"/>
          </a:xfrm>
          <a:prstGeom prst="rect">
            <a:avLst/>
          </a:prstGeom>
          <a:solidFill>
            <a:schemeClr val="accent5">
              <a:lumMod val="90000"/>
            </a:schemeClr>
          </a:solidFill>
        </p:spPr>
        <p:txBody>
          <a:bodyPr wrap="none">
            <a:spAutoFit/>
          </a:bodyPr>
          <a:lstStyle/>
          <a:p>
            <a:pPr algn="ctr">
              <a:defRPr/>
            </a:pPr>
            <a:r>
              <a:rPr lang="en-US" sz="2000" dirty="0">
                <a:solidFill>
                  <a:srgbClr val="FF0000"/>
                </a:solidFill>
                <a:latin typeface="Verdana" charset="0"/>
                <a:ea typeface="ＭＳ Ｐゴシック" charset="0"/>
                <a:cs typeface="ＭＳ Ｐゴシック" charset="0"/>
              </a:rPr>
              <a:t>NGO</a:t>
            </a:r>
          </a:p>
          <a:p>
            <a:pPr algn="ctr">
              <a:defRPr/>
            </a:pPr>
            <a:r>
              <a:rPr lang="en-US" sz="2000" dirty="0">
                <a:solidFill>
                  <a:srgbClr val="FF0000"/>
                </a:solidFill>
                <a:latin typeface="Verdana" charset="0"/>
                <a:ea typeface="ＭＳ Ｐゴシック" charset="0"/>
                <a:cs typeface="ＭＳ Ｐゴシック" charset="0"/>
              </a:rPr>
              <a:t>support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B3A531F-5545-4CB8-9B15-9769A89C3DAB}"/>
              </a:ext>
            </a:extLst>
          </p:cNvPr>
          <p:cNvSpPr>
            <a:spLocks noGrp="1" noChangeArrowheads="1"/>
          </p:cNvSpPr>
          <p:nvPr>
            <p:ph type="title"/>
          </p:nvPr>
        </p:nvSpPr>
        <p:spPr/>
        <p:txBody>
          <a:bodyPr/>
          <a:lstStyle/>
          <a:p>
            <a:r>
              <a:rPr lang="fr-FR" altLang="en-US"/>
              <a:t>Questionnaire results:</a:t>
            </a:r>
          </a:p>
        </p:txBody>
      </p:sp>
      <p:sp>
        <p:nvSpPr>
          <p:cNvPr id="15363" name="Rectangle 3">
            <a:extLst>
              <a:ext uri="{FF2B5EF4-FFF2-40B4-BE49-F238E27FC236}">
                <a16:creationId xmlns:a16="http://schemas.microsoft.com/office/drawing/2014/main" id="{8BF6FA5A-FD95-4F79-B749-651B735D08AD}"/>
              </a:ext>
            </a:extLst>
          </p:cNvPr>
          <p:cNvSpPr>
            <a:spLocks noGrp="1" noChangeArrowheads="1"/>
          </p:cNvSpPr>
          <p:nvPr>
            <p:ph type="body" idx="1"/>
          </p:nvPr>
        </p:nvSpPr>
        <p:spPr/>
        <p:txBody>
          <a:bodyPr/>
          <a:lstStyle/>
          <a:p>
            <a:pPr algn="ctr">
              <a:buFontTx/>
              <a:buNone/>
            </a:pPr>
            <a:r>
              <a:rPr lang="fr-FR" altLang="en-US" sz="4400">
                <a:solidFill>
                  <a:srgbClr val="FF0000"/>
                </a:solidFill>
              </a:rPr>
              <a:t>Colours </a:t>
            </a:r>
            <a:r>
              <a:rPr lang="fr-FR" altLang="en-US" sz="4400">
                <a:solidFill>
                  <a:srgbClr val="0000FF"/>
                </a:solidFill>
              </a:rPr>
              <a:t>of</a:t>
            </a:r>
            <a:r>
              <a:rPr lang="fr-FR" altLang="en-US" sz="4400">
                <a:solidFill>
                  <a:srgbClr val="FF0000"/>
                </a:solidFill>
              </a:rPr>
              <a:t> </a:t>
            </a:r>
            <a:r>
              <a:rPr lang="fr-FR" altLang="en-US" sz="4400">
                <a:solidFill>
                  <a:srgbClr val="008000"/>
                </a:solidFill>
              </a:rPr>
              <a:t>change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DA8B5AE-344A-454D-BB6B-59066DA47507}"/>
              </a:ext>
            </a:extLst>
          </p:cNvPr>
          <p:cNvSpPr>
            <a:spLocks noGrp="1"/>
          </p:cNvSpPr>
          <p:nvPr>
            <p:ph type="title"/>
          </p:nvPr>
        </p:nvSpPr>
        <p:spPr>
          <a:xfrm>
            <a:off x="0" y="990600"/>
            <a:ext cx="8229600" cy="717550"/>
          </a:xfrm>
        </p:spPr>
        <p:txBody>
          <a:bodyPr/>
          <a:lstStyle/>
          <a:p>
            <a:r>
              <a:rPr lang="en-US" altLang="en-US"/>
              <a:t>Colour images</a:t>
            </a:r>
          </a:p>
        </p:txBody>
      </p:sp>
      <p:graphicFrame>
        <p:nvGraphicFramePr>
          <p:cNvPr id="3" name="Group 206">
            <a:extLst>
              <a:ext uri="{FF2B5EF4-FFF2-40B4-BE49-F238E27FC236}">
                <a16:creationId xmlns:a16="http://schemas.microsoft.com/office/drawing/2014/main" id="{24076E42-CAE6-49D7-AE85-C00C9E92787C}"/>
              </a:ext>
            </a:extLst>
          </p:cNvPr>
          <p:cNvGraphicFramePr>
            <a:graphicFrameLocks noGrp="1"/>
          </p:cNvGraphicFramePr>
          <p:nvPr/>
        </p:nvGraphicFramePr>
        <p:xfrm>
          <a:off x="495300" y="1752600"/>
          <a:ext cx="8153400" cy="4479925"/>
        </p:xfrm>
        <a:graphic>
          <a:graphicData uri="http://schemas.openxmlformats.org/drawingml/2006/table">
            <a:tbl>
              <a:tblPr/>
              <a:tblGrid>
                <a:gridCol w="1724025">
                  <a:extLst>
                    <a:ext uri="{9D8B030D-6E8A-4147-A177-3AD203B41FA5}">
                      <a16:colId xmlns:a16="http://schemas.microsoft.com/office/drawing/2014/main" val="20000"/>
                    </a:ext>
                  </a:extLst>
                </a:gridCol>
                <a:gridCol w="6429375">
                  <a:extLst>
                    <a:ext uri="{9D8B030D-6E8A-4147-A177-3AD203B41FA5}">
                      <a16:colId xmlns:a16="http://schemas.microsoft.com/office/drawing/2014/main" val="20001"/>
                    </a:ext>
                  </a:extLst>
                </a:gridCol>
              </a:tblGrid>
              <a:tr h="895985">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ea typeface="ＭＳ Ｐゴシック" pitchFamily="-65" charset="-128"/>
                        </a:rPr>
                        <a:t> Yellow</a:t>
                      </a:r>
                    </a:p>
                  </a:txBody>
                  <a:tcPr marT="45714" marB="45714"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CBCDD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	Same wavelength = change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	Difficult to predict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rgbClr val="CBCDD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95985">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ea typeface="ＭＳ Ｐゴシック" pitchFamily="-65" charset="-128"/>
                        </a:rPr>
                        <a:t> Blue</a:t>
                      </a:r>
                    </a:p>
                  </a:txBody>
                  <a:tcPr marT="45714" marB="45714"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2D8F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	Rational design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	Management forces change</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95985">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ea typeface="ＭＳ Ｐゴシック" pitchFamily="-65" charset="-128"/>
                        </a:rPr>
                        <a:t> Red</a:t>
                      </a:r>
                    </a:p>
                  </a:txBody>
                  <a:tcPr marT="45714" marB="45714"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02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	Management attention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	Soft aspects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95985">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ea typeface="ＭＳ Ｐゴシック" pitchFamily="-65" charset="-128"/>
                        </a:rPr>
                        <a:t> Green</a:t>
                      </a:r>
                    </a:p>
                  </a:txBody>
                  <a:tcPr marT="45714" marB="45714"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3E40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	Trial and error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	Ownership and support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95985">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ea typeface="ＭＳ Ｐゴシック" pitchFamily="-65" charset="-128"/>
                        </a:rPr>
                        <a:t> White</a:t>
                      </a:r>
                    </a:p>
                  </a:txBody>
                  <a:tcPr marT="45714" marB="45714"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CBCDD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	Change is autonomous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	Outside influence no effect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CBCDD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4" name="Picture 17" descr="bd06989_">
            <a:extLst>
              <a:ext uri="{FF2B5EF4-FFF2-40B4-BE49-F238E27FC236}">
                <a16:creationId xmlns:a16="http://schemas.microsoft.com/office/drawing/2014/main" id="{6518228C-649A-4C1E-80F7-81363E6A9D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9825" y="3457575"/>
            <a:ext cx="13589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dd01085_">
            <a:extLst>
              <a:ext uri="{FF2B5EF4-FFF2-40B4-BE49-F238E27FC236}">
                <a16:creationId xmlns:a16="http://schemas.microsoft.com/office/drawing/2014/main" id="{E4F056EC-C655-4F4E-9DAE-CEB0A4E9BB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9050" y="4524375"/>
            <a:ext cx="13335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MC900037055.WMF">
            <a:extLst>
              <a:ext uri="{FF2B5EF4-FFF2-40B4-BE49-F238E27FC236}">
                <a16:creationId xmlns:a16="http://schemas.microsoft.com/office/drawing/2014/main" id="{938AF33F-0BB2-417E-B73A-E2039B4B958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80300" y="2649538"/>
            <a:ext cx="12382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MC900058207.WMF">
            <a:extLst>
              <a:ext uri="{FF2B5EF4-FFF2-40B4-BE49-F238E27FC236}">
                <a16:creationId xmlns:a16="http://schemas.microsoft.com/office/drawing/2014/main" id="{E1EFF637-2725-4352-9168-310A460E004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751763" y="5438775"/>
            <a:ext cx="1096962"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MC900287131.WMF">
            <a:extLst>
              <a:ext uri="{FF2B5EF4-FFF2-40B4-BE49-F238E27FC236}">
                <a16:creationId xmlns:a16="http://schemas.microsoft.com/office/drawing/2014/main" id="{7B1AF6CC-BC19-4226-9E8D-91034D768663}"/>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561263" y="1417638"/>
            <a:ext cx="1109662"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D0BAD77-517B-4AFF-B577-4DAA2E5F6246}"/>
              </a:ext>
            </a:extLst>
          </p:cNvPr>
          <p:cNvSpPr>
            <a:spLocks noGrp="1" noChangeArrowheads="1"/>
          </p:cNvSpPr>
          <p:nvPr>
            <p:ph type="title"/>
          </p:nvPr>
        </p:nvSpPr>
        <p:spPr>
          <a:xfrm>
            <a:off x="0" y="990600"/>
            <a:ext cx="7772400" cy="838200"/>
          </a:xfrm>
        </p:spPr>
        <p:txBody>
          <a:bodyPr/>
          <a:lstStyle/>
          <a:p>
            <a:r>
              <a:rPr lang="en-US" altLang="en-US"/>
              <a:t>Main orientation</a:t>
            </a:r>
          </a:p>
        </p:txBody>
      </p:sp>
      <p:graphicFrame>
        <p:nvGraphicFramePr>
          <p:cNvPr id="202958" name="Group 206">
            <a:extLst>
              <a:ext uri="{FF2B5EF4-FFF2-40B4-BE49-F238E27FC236}">
                <a16:creationId xmlns:a16="http://schemas.microsoft.com/office/drawing/2014/main" id="{AA361939-C7E5-4A23-AB7C-34D59A87DB56}"/>
              </a:ext>
            </a:extLst>
          </p:cNvPr>
          <p:cNvGraphicFramePr>
            <a:graphicFrameLocks noGrp="1"/>
          </p:cNvGraphicFramePr>
          <p:nvPr/>
        </p:nvGraphicFramePr>
        <p:xfrm>
          <a:off x="495300" y="1752600"/>
          <a:ext cx="8153400" cy="4419600"/>
        </p:xfrm>
        <a:graphic>
          <a:graphicData uri="http://schemas.openxmlformats.org/drawingml/2006/table">
            <a:tbl>
              <a:tblPr/>
              <a:tblGrid>
                <a:gridCol w="1724025">
                  <a:extLst>
                    <a:ext uri="{9D8B030D-6E8A-4147-A177-3AD203B41FA5}">
                      <a16:colId xmlns:a16="http://schemas.microsoft.com/office/drawing/2014/main" val="20000"/>
                    </a:ext>
                  </a:extLst>
                </a:gridCol>
                <a:gridCol w="6429375">
                  <a:extLst>
                    <a:ext uri="{9D8B030D-6E8A-4147-A177-3AD203B41FA5}">
                      <a16:colId xmlns:a16="http://schemas.microsoft.com/office/drawing/2014/main" val="20001"/>
                    </a:ext>
                  </a:extLst>
                </a:gridCol>
              </a:tblGrid>
              <a:tr h="884238">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ea typeface="ＭＳ Ｐゴシック" pitchFamily="-65" charset="-128"/>
                        </a:rPr>
                        <a:t> Yellow</a:t>
                      </a:r>
                    </a:p>
                  </a:txBody>
                  <a:tcPr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CBCDD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Bring key players together and come to a consensus of best feasible solution.</a:t>
                      </a:r>
                    </a:p>
                  </a:txBody>
                  <a:tcPr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rgbClr val="CBCDD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84238">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ea typeface="ＭＳ Ｐゴシック" pitchFamily="-65" charset="-128"/>
                        </a:rPr>
                        <a:t> Blue</a:t>
                      </a:r>
                    </a:p>
                  </a:txBody>
                  <a:tcPr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2D8F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Analyse situation and rationally plan for the pre-determined result. Implement accordingly.</a:t>
                      </a:r>
                    </a:p>
                  </a:txBody>
                  <a:tcPr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2650">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ea typeface="ＭＳ Ｐゴシック" pitchFamily="-65" charset="-128"/>
                        </a:rPr>
                        <a:t> Red</a:t>
                      </a:r>
                    </a:p>
                  </a:txBody>
                  <a:tcPr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02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Provide incentives and motivate for a </a:t>
                      </a:r>
                      <a:r>
                        <a:rPr kumimoji="0" lang="ja-JP" altLang="en-US" sz="2400" b="0" i="0" u="none" strike="noStrike" cap="none" normalizeH="0" baseline="0">
                          <a:ln>
                            <a:noFill/>
                          </a:ln>
                          <a:solidFill>
                            <a:schemeClr val="tx1"/>
                          </a:solidFill>
                          <a:effectLst/>
                          <a:latin typeface="Arial" charset="0"/>
                          <a:ea typeface="ＭＳ Ｐゴシック" pitchFamily="-65" charset="-128"/>
                        </a:rPr>
                        <a:t>‘</a:t>
                      </a:r>
                      <a:r>
                        <a:rPr kumimoji="0" lang="en-US" altLang="en-US" sz="2400" b="0" i="0" u="none" strike="noStrike" cap="none" normalizeH="0" baseline="0">
                          <a:ln>
                            <a:noFill/>
                          </a:ln>
                          <a:solidFill>
                            <a:schemeClr val="tx1"/>
                          </a:solidFill>
                          <a:effectLst/>
                          <a:latin typeface="Arial" charset="0"/>
                          <a:ea typeface="ＭＳ Ｐゴシック" pitchFamily="-65" charset="-128"/>
                        </a:rPr>
                        <a:t>best fit</a:t>
                      </a:r>
                      <a:r>
                        <a:rPr kumimoji="0" lang="ja-JP" altLang="en-US" sz="2400" b="0" i="0" u="none" strike="noStrike" cap="none" normalizeH="0" baseline="0">
                          <a:ln>
                            <a:noFill/>
                          </a:ln>
                          <a:solidFill>
                            <a:schemeClr val="tx1"/>
                          </a:solidFill>
                          <a:effectLst/>
                          <a:latin typeface="Arial" charset="0"/>
                          <a:ea typeface="ＭＳ Ｐゴシック" pitchFamily="-65" charset="-128"/>
                        </a:rPr>
                        <a:t>’</a:t>
                      </a:r>
                      <a:r>
                        <a:rPr kumimoji="0" lang="en-US" altLang="en-US" sz="2400" b="0" i="0" u="none" strike="noStrike" cap="none" normalizeH="0" baseline="0">
                          <a:ln>
                            <a:noFill/>
                          </a:ln>
                          <a:solidFill>
                            <a:schemeClr val="tx1"/>
                          </a:solidFill>
                          <a:effectLst/>
                          <a:latin typeface="Arial" charset="0"/>
                          <a:ea typeface="ＭＳ Ｐゴシック" pitchFamily="-65" charset="-128"/>
                        </a:rPr>
                        <a:t> between people and organisation.</a:t>
                      </a:r>
                    </a:p>
                  </a:txBody>
                  <a:tcPr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84238">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ea typeface="ＭＳ Ｐゴシック" pitchFamily="-65" charset="-128"/>
                        </a:rPr>
                        <a:t> Green</a:t>
                      </a:r>
                    </a:p>
                  </a:txBody>
                  <a:tcPr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3E40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Create awareness and systematically develop joint learning opportunities. Coach for results.</a:t>
                      </a:r>
                    </a:p>
                  </a:txBody>
                  <a:tcPr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84238">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ea typeface="ＭＳ Ｐゴシック" pitchFamily="-65" charset="-128"/>
                        </a:rPr>
                        <a:t> White</a:t>
                      </a:r>
                    </a:p>
                  </a:txBody>
                  <a:tcPr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CBCDD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Create space for self-organised change. Remove blockages, promote energy.</a:t>
                      </a:r>
                    </a:p>
                  </a:txBody>
                  <a:tcPr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CBCDD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F23BEAD-7D04-4087-8985-E2CD53352750}"/>
              </a:ext>
            </a:extLst>
          </p:cNvPr>
          <p:cNvSpPr>
            <a:spLocks noGrp="1" noChangeArrowheads="1"/>
          </p:cNvSpPr>
          <p:nvPr>
            <p:ph type="title"/>
          </p:nvPr>
        </p:nvSpPr>
        <p:spPr>
          <a:xfrm>
            <a:off x="0" y="914400"/>
            <a:ext cx="7772400" cy="838200"/>
          </a:xfrm>
        </p:spPr>
        <p:txBody>
          <a:bodyPr/>
          <a:lstStyle/>
          <a:p>
            <a:r>
              <a:rPr lang="en-US" altLang="en-US"/>
              <a:t>Criteria for effect/success</a:t>
            </a:r>
          </a:p>
        </p:txBody>
      </p:sp>
      <p:graphicFrame>
        <p:nvGraphicFramePr>
          <p:cNvPr id="203779" name="Group 3">
            <a:extLst>
              <a:ext uri="{FF2B5EF4-FFF2-40B4-BE49-F238E27FC236}">
                <a16:creationId xmlns:a16="http://schemas.microsoft.com/office/drawing/2014/main" id="{AE3DA0E4-DFBF-4BD4-9E7C-EBB67ABD785E}"/>
              </a:ext>
            </a:extLst>
          </p:cNvPr>
          <p:cNvGraphicFramePr>
            <a:graphicFrameLocks noGrp="1"/>
          </p:cNvGraphicFramePr>
          <p:nvPr/>
        </p:nvGraphicFramePr>
        <p:xfrm>
          <a:off x="495300" y="1752600"/>
          <a:ext cx="8153400" cy="4419600"/>
        </p:xfrm>
        <a:graphic>
          <a:graphicData uri="http://schemas.openxmlformats.org/drawingml/2006/table">
            <a:tbl>
              <a:tblPr/>
              <a:tblGrid>
                <a:gridCol w="1724025">
                  <a:extLst>
                    <a:ext uri="{9D8B030D-6E8A-4147-A177-3AD203B41FA5}">
                      <a16:colId xmlns:a16="http://schemas.microsoft.com/office/drawing/2014/main" val="20000"/>
                    </a:ext>
                  </a:extLst>
                </a:gridCol>
                <a:gridCol w="6429375">
                  <a:extLst>
                    <a:ext uri="{9D8B030D-6E8A-4147-A177-3AD203B41FA5}">
                      <a16:colId xmlns:a16="http://schemas.microsoft.com/office/drawing/2014/main" val="20001"/>
                    </a:ext>
                  </a:extLst>
                </a:gridCol>
              </a:tblGrid>
              <a:tr h="884238">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ea typeface="ＭＳ Ｐゴシック" pitchFamily="-65" charset="-128"/>
                        </a:rPr>
                        <a:t> Yellow</a:t>
                      </a:r>
                    </a:p>
                  </a:txBody>
                  <a:tcPr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CBCDD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Mutual interests, consensus, a </a:t>
                      </a:r>
                      <a:r>
                        <a:rPr kumimoji="0" lang="ja-JP" altLang="en-US" sz="2400" b="0" i="0" u="none" strike="noStrike" cap="none" normalizeH="0" baseline="0">
                          <a:ln>
                            <a:noFill/>
                          </a:ln>
                          <a:solidFill>
                            <a:schemeClr val="tx1"/>
                          </a:solidFill>
                          <a:effectLst/>
                          <a:latin typeface="Arial" charset="0"/>
                          <a:ea typeface="ＭＳ Ｐゴシック" pitchFamily="-65" charset="-128"/>
                        </a:rPr>
                        <a:t>‘</a:t>
                      </a:r>
                      <a:r>
                        <a:rPr kumimoji="0" lang="en-US" altLang="en-US" sz="2400" b="0" i="0" u="none" strike="noStrike" cap="none" normalizeH="0" baseline="0">
                          <a:ln>
                            <a:noFill/>
                          </a:ln>
                          <a:solidFill>
                            <a:schemeClr val="tx1"/>
                          </a:solidFill>
                          <a:effectLst/>
                          <a:latin typeface="Arial" charset="0"/>
                          <a:ea typeface="ＭＳ Ｐゴシック" pitchFamily="-65" charset="-128"/>
                        </a:rPr>
                        <a:t>good deal</a:t>
                      </a:r>
                      <a:r>
                        <a:rPr kumimoji="0" lang="ja-JP" altLang="en-US" sz="2400" b="0" i="0" u="none" strike="noStrike" cap="none" normalizeH="0" baseline="0">
                          <a:ln>
                            <a:noFill/>
                          </a:ln>
                          <a:solidFill>
                            <a:schemeClr val="tx1"/>
                          </a:solidFill>
                          <a:effectLst/>
                          <a:latin typeface="Arial" charset="0"/>
                          <a:ea typeface="ＭＳ Ｐゴシック" pitchFamily="-65" charset="-128"/>
                        </a:rPr>
                        <a:t>’</a:t>
                      </a:r>
                      <a:r>
                        <a:rPr kumimoji="0" lang="en-US" altLang="en-US" sz="2400" b="0" i="0" u="none" strike="noStrike" cap="none" normalizeH="0" baseline="0">
                          <a:ln>
                            <a:noFill/>
                          </a:ln>
                          <a:solidFill>
                            <a:schemeClr val="tx1"/>
                          </a:solidFill>
                          <a:effectLst/>
                          <a:latin typeface="Arial" charset="0"/>
                          <a:ea typeface="ＭＳ Ｐゴシック" pitchFamily="-65" charset="-128"/>
                        </a:rPr>
                        <a:t>, no (more) resistance.</a:t>
                      </a:r>
                    </a:p>
                  </a:txBody>
                  <a:tcPr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rgbClr val="CBCDD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84238">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ea typeface="ＭＳ Ｐゴシック" pitchFamily="-65" charset="-128"/>
                        </a:rPr>
                        <a:t> Blue</a:t>
                      </a:r>
                    </a:p>
                  </a:txBody>
                  <a:tcPr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2D8F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Results achieved, plan has been implemented, clear responsibilities.</a:t>
                      </a:r>
                    </a:p>
                  </a:txBody>
                  <a:tcPr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2650">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ea typeface="ＭＳ Ｐゴシック" pitchFamily="-65" charset="-128"/>
                        </a:rPr>
                        <a:t> Red</a:t>
                      </a:r>
                    </a:p>
                  </a:txBody>
                  <a:tcPr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02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People feel connected/at home/taken serious, good atmosphere and cooperation, proud.</a:t>
                      </a:r>
                    </a:p>
                  </a:txBody>
                  <a:tcPr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84238">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ea typeface="ＭＳ Ｐゴシック" pitchFamily="-65" charset="-128"/>
                        </a:rPr>
                        <a:t> Green</a:t>
                      </a:r>
                    </a:p>
                  </a:txBody>
                  <a:tcPr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3E40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Staff experiment and ask for feedback, want to learn, good experiences are shared. </a:t>
                      </a:r>
                    </a:p>
                  </a:txBody>
                  <a:tcPr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84238">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ea typeface="ＭＳ Ｐゴシック" pitchFamily="-65" charset="-128"/>
                        </a:rPr>
                        <a:t> White</a:t>
                      </a:r>
                    </a:p>
                  </a:txBody>
                  <a:tcPr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CBCDD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pitchFamily="-65" charset="-128"/>
                        </a:rPr>
                        <a:t>People adapt to new situations, organise themselves outside formal structure, energy.</a:t>
                      </a:r>
                    </a:p>
                  </a:txBody>
                  <a:tcPr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CBCDD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C26E50F-C5AF-44B9-8142-1A2A8445CE71}"/>
              </a:ext>
            </a:extLst>
          </p:cNvPr>
          <p:cNvSpPr>
            <a:spLocks noGrp="1" noChangeArrowheads="1"/>
          </p:cNvSpPr>
          <p:nvPr>
            <p:ph type="title"/>
          </p:nvPr>
        </p:nvSpPr>
        <p:spPr>
          <a:xfrm>
            <a:off x="304800" y="762000"/>
            <a:ext cx="7772400" cy="914400"/>
          </a:xfrm>
        </p:spPr>
        <p:txBody>
          <a:bodyPr/>
          <a:lstStyle/>
          <a:p>
            <a:r>
              <a:rPr lang="en-US" altLang="en-US"/>
              <a:t>Ideals and pitfalls</a:t>
            </a:r>
          </a:p>
        </p:txBody>
      </p:sp>
      <p:graphicFrame>
        <p:nvGraphicFramePr>
          <p:cNvPr id="204829" name="Group 29">
            <a:extLst>
              <a:ext uri="{FF2B5EF4-FFF2-40B4-BE49-F238E27FC236}">
                <a16:creationId xmlns:a16="http://schemas.microsoft.com/office/drawing/2014/main" id="{0407ED99-AB7C-40EE-AB27-FACA84233E56}"/>
              </a:ext>
            </a:extLst>
          </p:cNvPr>
          <p:cNvGraphicFramePr>
            <a:graphicFrameLocks noGrp="1"/>
          </p:cNvGraphicFramePr>
          <p:nvPr/>
        </p:nvGraphicFramePr>
        <p:xfrm>
          <a:off x="495300" y="1752600"/>
          <a:ext cx="8153400" cy="4479925"/>
        </p:xfrm>
        <a:graphic>
          <a:graphicData uri="http://schemas.openxmlformats.org/drawingml/2006/table">
            <a:tbl>
              <a:tblPr/>
              <a:tblGrid>
                <a:gridCol w="1724025">
                  <a:extLst>
                    <a:ext uri="{9D8B030D-6E8A-4147-A177-3AD203B41FA5}">
                      <a16:colId xmlns:a16="http://schemas.microsoft.com/office/drawing/2014/main" val="20000"/>
                    </a:ext>
                  </a:extLst>
                </a:gridCol>
                <a:gridCol w="6429375">
                  <a:extLst>
                    <a:ext uri="{9D8B030D-6E8A-4147-A177-3AD203B41FA5}">
                      <a16:colId xmlns:a16="http://schemas.microsoft.com/office/drawing/2014/main" val="20001"/>
                    </a:ext>
                  </a:extLst>
                </a:gridCol>
              </a:tblGrid>
              <a:tr h="895985">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 Yellow</a:t>
                      </a:r>
                    </a:p>
                  </a:txBody>
                  <a:tcPr marT="45708" marB="45708"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CBCDD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I  = mutual interest is primary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P = no real action (only on paper)</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rgbClr val="CBCDD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95985">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 Blue</a:t>
                      </a:r>
                    </a:p>
                  </a:txBody>
                  <a:tcPr marT="45708" marB="45708"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2D8F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I = everything can be controlled and managed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P = relationships and emotions are neglected</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95985">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 Red</a:t>
                      </a:r>
                    </a:p>
                  </a:txBody>
                  <a:tcPr marT="45708" marB="45708"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02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I = the right man in the right place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P = resisting staff and powerful structures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95985">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ea typeface="ＭＳ Ｐゴシック" charset="0"/>
                          <a:cs typeface="ＭＳ Ｐゴシック" charset="0"/>
                        </a:rPr>
                        <a:t> Green</a:t>
                      </a:r>
                    </a:p>
                  </a:txBody>
                  <a:tcPr marT="45708" marB="45708"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3E40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I = anything can be learned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P = rules and assignments also work</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95985">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ea typeface="ＭＳ Ｐゴシック" charset="0"/>
                          <a:cs typeface="ＭＳ Ｐゴシック" charset="0"/>
                        </a:rPr>
                        <a:t> White</a:t>
                      </a:r>
                    </a:p>
                  </a:txBody>
                  <a:tcPr marT="45708" marB="45708"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CBCDD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charset="0"/>
                          <a:cs typeface="ＭＳ Ｐゴシック" charset="0"/>
                        </a:rPr>
                        <a:t>I = progress will emerge by itself</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charset="0"/>
                          <a:cs typeface="ＭＳ Ｐゴシック" charset="0"/>
                        </a:rPr>
                        <a:t>P = laissez-faire, chaos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CBCDD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06C148D-E0AD-4198-A1AB-8CB2EC5BC9D5}"/>
              </a:ext>
            </a:extLst>
          </p:cNvPr>
          <p:cNvSpPr>
            <a:spLocks noGrp="1" noChangeArrowheads="1"/>
          </p:cNvSpPr>
          <p:nvPr>
            <p:ph type="title"/>
          </p:nvPr>
        </p:nvSpPr>
        <p:spPr>
          <a:xfrm>
            <a:off x="685800" y="609600"/>
            <a:ext cx="7772400" cy="914400"/>
          </a:xfrm>
        </p:spPr>
        <p:txBody>
          <a:bodyPr/>
          <a:lstStyle/>
          <a:p>
            <a:r>
              <a:rPr lang="en-US" altLang="en-US"/>
              <a:t>Will not work when ...</a:t>
            </a:r>
          </a:p>
        </p:txBody>
      </p:sp>
      <p:graphicFrame>
        <p:nvGraphicFramePr>
          <p:cNvPr id="205827" name="Group 3">
            <a:extLst>
              <a:ext uri="{FF2B5EF4-FFF2-40B4-BE49-F238E27FC236}">
                <a16:creationId xmlns:a16="http://schemas.microsoft.com/office/drawing/2014/main" id="{5AA53A0D-9B15-4168-9DFD-DA767FAD606B}"/>
              </a:ext>
            </a:extLst>
          </p:cNvPr>
          <p:cNvGraphicFramePr>
            <a:graphicFrameLocks noGrp="1"/>
          </p:cNvGraphicFramePr>
          <p:nvPr/>
        </p:nvGraphicFramePr>
        <p:xfrm>
          <a:off x="495300" y="1752600"/>
          <a:ext cx="8153400" cy="4419600"/>
        </p:xfrm>
        <a:graphic>
          <a:graphicData uri="http://schemas.openxmlformats.org/drawingml/2006/table">
            <a:tbl>
              <a:tblPr/>
              <a:tblGrid>
                <a:gridCol w="1724025">
                  <a:extLst>
                    <a:ext uri="{9D8B030D-6E8A-4147-A177-3AD203B41FA5}">
                      <a16:colId xmlns:a16="http://schemas.microsoft.com/office/drawing/2014/main" val="20000"/>
                    </a:ext>
                  </a:extLst>
                </a:gridCol>
                <a:gridCol w="6429375">
                  <a:extLst>
                    <a:ext uri="{9D8B030D-6E8A-4147-A177-3AD203B41FA5}">
                      <a16:colId xmlns:a16="http://schemas.microsoft.com/office/drawing/2014/main" val="20001"/>
                    </a:ext>
                  </a:extLst>
                </a:gridCol>
              </a:tblGrid>
              <a:tr h="884238">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 Yellow</a:t>
                      </a:r>
                    </a:p>
                  </a:txBody>
                  <a:tcPr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CBCDD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Weak leaders, too much dissent, no urgency or ambition</a:t>
                      </a:r>
                    </a:p>
                  </a:txBody>
                  <a:tcPr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rgbClr val="CBCDD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84238">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 Blue</a:t>
                      </a:r>
                    </a:p>
                  </a:txBody>
                  <a:tcPr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2D8F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Very dynamic environment, difficult to acquire expertise, unclear conditions and means</a:t>
                      </a:r>
                    </a:p>
                  </a:txBody>
                  <a:tcPr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2650">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 Red</a:t>
                      </a:r>
                    </a:p>
                  </a:txBody>
                  <a:tcPr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02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Staff do not wish to take responsibility, leaders cannot provide trust, little in common</a:t>
                      </a:r>
                    </a:p>
                  </a:txBody>
                  <a:tcPr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84238">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ea typeface="ＭＳ Ｐゴシック" charset="0"/>
                          <a:cs typeface="ＭＳ Ｐゴシック" charset="0"/>
                        </a:rPr>
                        <a:t> Green</a:t>
                      </a:r>
                    </a:p>
                  </a:txBody>
                  <a:tcPr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3E40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Little understanding towards change, hidden conflicts, no safety, leaders not accepted</a:t>
                      </a:r>
                    </a:p>
                  </a:txBody>
                  <a:tcPr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84238">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ea typeface="ＭＳ Ｐゴシック" charset="0"/>
                          <a:cs typeface="ＭＳ Ｐゴシック" charset="0"/>
                        </a:rPr>
                        <a:t> White</a:t>
                      </a:r>
                    </a:p>
                  </a:txBody>
                  <a:tcPr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CBCDD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charset="0"/>
                          <a:cs typeface="ＭＳ Ｐゴシック" charset="0"/>
                        </a:rPr>
                        <a:t>Little dynamism and confrontation, no confidence/guts, too dependent</a:t>
                      </a:r>
                    </a:p>
                  </a:txBody>
                  <a:tcPr horzOverflow="overflow">
                    <a:lnL w="12700" cap="flat" cmpd="sng" algn="ctr">
                      <a:solidFill>
                        <a:schemeClr val="tx1"/>
                      </a:solidFill>
                      <a:prstDash val="solid"/>
                      <a:round/>
                      <a:headEnd type="none" w="med" len="med"/>
                      <a:tailEnd type="none" w="med" len="med"/>
                    </a:lnL>
                    <a:lnR w="12700" cap="flat" cmpd="sng" algn="ctr">
                      <a:solidFill>
                        <a:srgbClr val="CBCDD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CBCDD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2B4240C-EA9E-4C87-AF1C-5A0CA73DB966}"/>
              </a:ext>
            </a:extLst>
          </p:cNvPr>
          <p:cNvSpPr>
            <a:spLocks noGrp="1" noChangeArrowheads="1"/>
          </p:cNvSpPr>
          <p:nvPr>
            <p:ph type="title" idx="4294967295"/>
          </p:nvPr>
        </p:nvSpPr>
        <p:spPr>
          <a:xfrm>
            <a:off x="0" y="990600"/>
            <a:ext cx="4572000" cy="762000"/>
          </a:xfrm>
        </p:spPr>
        <p:txBody>
          <a:bodyPr/>
          <a:lstStyle/>
          <a:p>
            <a:r>
              <a:rPr lang="en-US" altLang="en-US" sz="2400" i="1"/>
              <a:t>Country Partner Input</a:t>
            </a:r>
          </a:p>
        </p:txBody>
      </p:sp>
      <p:sp>
        <p:nvSpPr>
          <p:cNvPr id="21507" name="Rectangle 3">
            <a:extLst>
              <a:ext uri="{FF2B5EF4-FFF2-40B4-BE49-F238E27FC236}">
                <a16:creationId xmlns:a16="http://schemas.microsoft.com/office/drawing/2014/main" id="{807D9B6B-2841-49DE-9421-46DDE66C2D52}"/>
              </a:ext>
            </a:extLst>
          </p:cNvPr>
          <p:cNvSpPr>
            <a:spLocks noGrp="1" noChangeArrowheads="1"/>
          </p:cNvSpPr>
          <p:nvPr>
            <p:ph type="body" idx="4294967295"/>
          </p:nvPr>
        </p:nvSpPr>
        <p:spPr>
          <a:xfrm>
            <a:off x="152400" y="1828800"/>
            <a:ext cx="8991600" cy="4648200"/>
          </a:xfrm>
        </p:spPr>
        <p:txBody>
          <a:bodyPr/>
          <a:lstStyle/>
          <a:p>
            <a:pPr>
              <a:buFont typeface="Times" panose="02020603050405020304" pitchFamily="18" charset="0"/>
              <a:buNone/>
            </a:pPr>
            <a:endParaRPr lang="en-US" altLang="en-US" sz="800"/>
          </a:p>
        </p:txBody>
      </p:sp>
      <p:grpSp>
        <p:nvGrpSpPr>
          <p:cNvPr id="21508" name="Group 4">
            <a:extLst>
              <a:ext uri="{FF2B5EF4-FFF2-40B4-BE49-F238E27FC236}">
                <a16:creationId xmlns:a16="http://schemas.microsoft.com/office/drawing/2014/main" id="{A08EE1F0-A585-45D0-A22C-79BC9F2C7DFC}"/>
              </a:ext>
            </a:extLst>
          </p:cNvPr>
          <p:cNvGrpSpPr>
            <a:grpSpLocks noChangeAspect="1"/>
          </p:cNvGrpSpPr>
          <p:nvPr/>
        </p:nvGrpSpPr>
        <p:grpSpPr bwMode="auto">
          <a:xfrm>
            <a:off x="827088" y="1989138"/>
            <a:ext cx="7848600" cy="4306887"/>
            <a:chOff x="5360" y="1981"/>
            <a:chExt cx="5925" cy="3293"/>
          </a:xfrm>
        </p:grpSpPr>
        <p:sp>
          <p:nvSpPr>
            <p:cNvPr id="21510" name="AutoShape 5">
              <a:extLst>
                <a:ext uri="{FF2B5EF4-FFF2-40B4-BE49-F238E27FC236}">
                  <a16:creationId xmlns:a16="http://schemas.microsoft.com/office/drawing/2014/main" id="{1C401034-5A7A-4E03-9396-B1557F54FB17}"/>
                </a:ext>
              </a:extLst>
            </p:cNvPr>
            <p:cNvSpPr>
              <a:spLocks noChangeAspect="1" noChangeArrowheads="1"/>
            </p:cNvSpPr>
            <p:nvPr/>
          </p:nvSpPr>
          <p:spPr bwMode="auto">
            <a:xfrm>
              <a:off x="5360" y="1981"/>
              <a:ext cx="5925" cy="3293"/>
            </a:xfrm>
            <a:prstGeom prst="rect">
              <a:avLst/>
            </a:prstGeom>
            <a:noFill/>
            <a:ln w="38100">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endParaRPr lang="da-DK" altLang="en-US"/>
            </a:p>
          </p:txBody>
        </p:sp>
        <p:sp>
          <p:nvSpPr>
            <p:cNvPr id="21511" name="Oval 6">
              <a:extLst>
                <a:ext uri="{FF2B5EF4-FFF2-40B4-BE49-F238E27FC236}">
                  <a16:creationId xmlns:a16="http://schemas.microsoft.com/office/drawing/2014/main" id="{9C8C9E08-E69F-4163-B95C-26334ADA08C2}"/>
                </a:ext>
              </a:extLst>
            </p:cNvPr>
            <p:cNvSpPr>
              <a:spLocks noChangeArrowheads="1"/>
            </p:cNvSpPr>
            <p:nvPr/>
          </p:nvSpPr>
          <p:spPr bwMode="auto">
            <a:xfrm>
              <a:off x="5926" y="4357"/>
              <a:ext cx="700" cy="634"/>
            </a:xfrm>
            <a:prstGeom prst="ellipse">
              <a:avLst/>
            </a:prstGeom>
            <a:solidFill>
              <a:srgbClr val="339966">
                <a:alpha val="43921"/>
              </a:srgbClr>
            </a:solidFill>
            <a:ln w="9525">
              <a:solidFill>
                <a:srgbClr val="FF0000"/>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algn="ctr" eaLnBrk="1" hangingPunct="1"/>
              <a:r>
                <a:rPr lang="en-GB" altLang="zh-CN" sz="1400" b="1">
                  <a:solidFill>
                    <a:srgbClr val="FF0000"/>
                  </a:solidFill>
                  <a:latin typeface="Trebuchet MS" panose="020B0603020202020204" pitchFamily="34" charset="0"/>
                  <a:cs typeface="Times New Roman" panose="02020603050405020304" pitchFamily="18" charset="0"/>
                </a:rPr>
                <a:t>CD support</a:t>
              </a:r>
              <a:r>
                <a:rPr lang="da-DK" altLang="zh-CN" sz="1000" b="1">
                  <a:solidFill>
                    <a:srgbClr val="FF0000"/>
                  </a:solidFill>
                  <a:latin typeface="Trebuchet MS" panose="020B0603020202020204" pitchFamily="34" charset="0"/>
                  <a:cs typeface="Times New Roman" panose="02020603050405020304" pitchFamily="18" charset="0"/>
                </a:rPr>
                <a:t> </a:t>
              </a:r>
              <a:endParaRPr lang="en-US" altLang="en-US" b="1">
                <a:solidFill>
                  <a:srgbClr val="FF0000"/>
                </a:solidFill>
                <a:cs typeface="Times New Roman" panose="02020603050405020304" pitchFamily="18" charset="0"/>
              </a:endParaRPr>
            </a:p>
          </p:txBody>
        </p:sp>
        <p:sp>
          <p:nvSpPr>
            <p:cNvPr id="21512" name="Oval 7">
              <a:extLst>
                <a:ext uri="{FF2B5EF4-FFF2-40B4-BE49-F238E27FC236}">
                  <a16:creationId xmlns:a16="http://schemas.microsoft.com/office/drawing/2014/main" id="{645D2709-1DD6-4593-8AEE-06AB6B264778}"/>
                </a:ext>
              </a:extLst>
            </p:cNvPr>
            <p:cNvSpPr>
              <a:spLocks noChangeArrowheads="1"/>
            </p:cNvSpPr>
            <p:nvPr/>
          </p:nvSpPr>
          <p:spPr bwMode="auto">
            <a:xfrm>
              <a:off x="6558" y="3801"/>
              <a:ext cx="1047" cy="1108"/>
            </a:xfrm>
            <a:prstGeom prst="ellipse">
              <a:avLst/>
            </a:prstGeom>
            <a:solidFill>
              <a:srgbClr val="339966">
                <a:alpha val="43921"/>
              </a:srgbClr>
            </a:solidFill>
            <a:ln w="9525">
              <a:solidFill>
                <a:schemeClr val="tx1"/>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endParaRPr lang="da-DK" altLang="zh-CN" sz="1000" b="1">
                <a:latin typeface="Trebuchet MS" panose="020B0603020202020204" pitchFamily="34" charset="0"/>
                <a:cs typeface="Times New Roman" panose="02020603050405020304" pitchFamily="18" charset="0"/>
              </a:endParaRPr>
            </a:p>
            <a:p>
              <a:pPr eaLnBrk="1" hangingPunct="1"/>
              <a:endParaRPr lang="da-DK" altLang="zh-CN" sz="1000" b="1">
                <a:latin typeface="Trebuchet MS" panose="020B0603020202020204" pitchFamily="34" charset="0"/>
                <a:cs typeface="Times New Roman" panose="02020603050405020304" pitchFamily="18" charset="0"/>
              </a:endParaRPr>
            </a:p>
            <a:p>
              <a:pPr algn="ctr" eaLnBrk="1" hangingPunct="1"/>
              <a:r>
                <a:rPr lang="da-DK" altLang="zh-CN" sz="1000" b="1">
                  <a:solidFill>
                    <a:srgbClr val="FF0000"/>
                  </a:solidFill>
                  <a:latin typeface="Trebuchet MS" panose="020B0603020202020204" pitchFamily="34" charset="0"/>
                  <a:cs typeface="Times New Roman" panose="02020603050405020304" pitchFamily="18" charset="0"/>
                </a:rPr>
                <a:t>  </a:t>
              </a:r>
              <a:r>
                <a:rPr lang="da-DK" altLang="zh-CN" b="1">
                  <a:solidFill>
                    <a:srgbClr val="FF0000"/>
                  </a:solidFill>
                  <a:latin typeface="Trebuchet MS" panose="020B0603020202020204" pitchFamily="34" charset="0"/>
                  <a:cs typeface="Times New Roman" panose="02020603050405020304" pitchFamily="18" charset="0"/>
                </a:rPr>
                <a:t>CD </a:t>
              </a:r>
              <a:r>
                <a:rPr lang="en-GB" altLang="zh-CN" b="1">
                  <a:solidFill>
                    <a:srgbClr val="FF0000"/>
                  </a:solidFill>
                  <a:latin typeface="Trebuchet MS" panose="020B0603020202020204" pitchFamily="34" charset="0"/>
                  <a:cs typeface="Times New Roman" panose="02020603050405020304" pitchFamily="18" charset="0"/>
                </a:rPr>
                <a:t>processes</a:t>
              </a:r>
              <a:r>
                <a:rPr lang="en-GB" altLang="zh-CN" sz="1000" b="1">
                  <a:solidFill>
                    <a:srgbClr val="FF0000"/>
                  </a:solidFill>
                  <a:latin typeface="Trebuchet MS" panose="020B0603020202020204" pitchFamily="34" charset="0"/>
                  <a:cs typeface="Times New Roman" panose="02020603050405020304" pitchFamily="18" charset="0"/>
                </a:rPr>
                <a:t> </a:t>
              </a:r>
              <a:endParaRPr lang="en-GB" altLang="en-US" b="1">
                <a:solidFill>
                  <a:srgbClr val="FF0000"/>
                </a:solidFill>
                <a:cs typeface="Times New Roman" panose="02020603050405020304" pitchFamily="18" charset="0"/>
              </a:endParaRPr>
            </a:p>
          </p:txBody>
        </p:sp>
        <p:sp>
          <p:nvSpPr>
            <p:cNvPr id="21513" name="Oval 8">
              <a:extLst>
                <a:ext uri="{FF2B5EF4-FFF2-40B4-BE49-F238E27FC236}">
                  <a16:creationId xmlns:a16="http://schemas.microsoft.com/office/drawing/2014/main" id="{47DC16B7-3AF0-4396-9E3C-D9F2C713CE17}"/>
                </a:ext>
              </a:extLst>
            </p:cNvPr>
            <p:cNvSpPr>
              <a:spLocks noChangeArrowheads="1"/>
            </p:cNvSpPr>
            <p:nvPr/>
          </p:nvSpPr>
          <p:spPr bwMode="auto">
            <a:xfrm>
              <a:off x="5460" y="2931"/>
              <a:ext cx="1281" cy="1266"/>
            </a:xfrm>
            <a:prstGeom prst="ellipse">
              <a:avLst/>
            </a:prstGeom>
            <a:solidFill>
              <a:srgbClr val="339966">
                <a:alpha val="43921"/>
              </a:srgbClr>
            </a:solidFill>
            <a:ln w="9525">
              <a:solidFill>
                <a:srgbClr val="000000"/>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algn="ctr" eaLnBrk="1" hangingPunct="1"/>
              <a:r>
                <a:rPr lang="en-US" altLang="zh-CN" sz="1000" b="1">
                  <a:latin typeface="Trebuchet MS" panose="020B0603020202020204" pitchFamily="34" charset="0"/>
                  <a:cs typeface="Times New Roman" panose="02020603050405020304" pitchFamily="18" charset="0"/>
                </a:rPr>
                <a:t> </a:t>
              </a:r>
              <a:r>
                <a:rPr lang="en-US" altLang="zh-CN" sz="1400" b="1">
                  <a:solidFill>
                    <a:schemeClr val="tx1"/>
                  </a:solidFill>
                  <a:latin typeface="Trebuchet MS" panose="020B0603020202020204" pitchFamily="34" charset="0"/>
                  <a:cs typeface="Times New Roman" panose="02020603050405020304" pitchFamily="18" charset="0"/>
                </a:rPr>
                <a:t>Recurrent inputs</a:t>
              </a:r>
              <a:endParaRPr lang="en-US" altLang="en-US" b="1">
                <a:solidFill>
                  <a:schemeClr val="tx1"/>
                </a:solidFill>
                <a:cs typeface="Times New Roman" panose="02020603050405020304" pitchFamily="18" charset="0"/>
              </a:endParaRPr>
            </a:p>
          </p:txBody>
        </p:sp>
        <p:sp>
          <p:nvSpPr>
            <p:cNvPr id="21514" name="Oval 9">
              <a:extLst>
                <a:ext uri="{FF2B5EF4-FFF2-40B4-BE49-F238E27FC236}">
                  <a16:creationId xmlns:a16="http://schemas.microsoft.com/office/drawing/2014/main" id="{3F002492-A4EC-4D8A-8658-C3203804CA76}"/>
                </a:ext>
              </a:extLst>
            </p:cNvPr>
            <p:cNvSpPr>
              <a:spLocks noChangeArrowheads="1"/>
            </p:cNvSpPr>
            <p:nvPr/>
          </p:nvSpPr>
          <p:spPr bwMode="auto">
            <a:xfrm>
              <a:off x="6741" y="2773"/>
              <a:ext cx="1397" cy="1426"/>
            </a:xfrm>
            <a:prstGeom prst="ellipse">
              <a:avLst/>
            </a:prstGeom>
            <a:solidFill>
              <a:srgbClr val="339966">
                <a:alpha val="43921"/>
              </a:srgbClr>
            </a:solidFill>
            <a:ln w="9525">
              <a:solidFill>
                <a:schemeClr val="tx1"/>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endParaRPr lang="en-US" altLang="zh-CN" sz="1000">
                <a:solidFill>
                  <a:schemeClr val="tx1"/>
                </a:solidFill>
                <a:latin typeface="Trebuchet MS" panose="020B0603020202020204" pitchFamily="34" charset="0"/>
                <a:cs typeface="Times New Roman" panose="02020603050405020304" pitchFamily="18" charset="0"/>
              </a:endParaRPr>
            </a:p>
            <a:p>
              <a:pPr algn="ctr" eaLnBrk="1" hangingPunct="1"/>
              <a:r>
                <a:rPr lang="en-US" altLang="zh-CN" sz="1400" b="1">
                  <a:solidFill>
                    <a:srgbClr val="000000"/>
                  </a:solidFill>
                  <a:latin typeface="Trebuchet MS" panose="020B0603020202020204" pitchFamily="34" charset="0"/>
                  <a:cs typeface="Times New Roman" panose="02020603050405020304" pitchFamily="18" charset="0"/>
                </a:rPr>
                <a:t>Capacity</a:t>
              </a:r>
              <a:endParaRPr lang="en-US" altLang="zh-CN" sz="1000" b="1">
                <a:solidFill>
                  <a:srgbClr val="000000"/>
                </a:solidFill>
                <a:latin typeface="Trebuchet MS" panose="020B0603020202020204" pitchFamily="34" charset="0"/>
                <a:cs typeface="Times New Roman" panose="02020603050405020304" pitchFamily="18" charset="0"/>
              </a:endParaRPr>
            </a:p>
          </p:txBody>
        </p:sp>
        <p:sp>
          <p:nvSpPr>
            <p:cNvPr id="21515" name="Oval 10">
              <a:extLst>
                <a:ext uri="{FF2B5EF4-FFF2-40B4-BE49-F238E27FC236}">
                  <a16:creationId xmlns:a16="http://schemas.microsoft.com/office/drawing/2014/main" id="{4254BD16-D051-4D5C-A98F-013612B779C4}"/>
                </a:ext>
              </a:extLst>
            </p:cNvPr>
            <p:cNvSpPr>
              <a:spLocks noChangeArrowheads="1"/>
            </p:cNvSpPr>
            <p:nvPr/>
          </p:nvSpPr>
          <p:spPr bwMode="auto">
            <a:xfrm>
              <a:off x="8139" y="2931"/>
              <a:ext cx="1049" cy="1108"/>
            </a:xfrm>
            <a:prstGeom prst="ellipse">
              <a:avLst/>
            </a:prstGeom>
            <a:solidFill>
              <a:srgbClr val="339966">
                <a:alpha val="43921"/>
              </a:srgbClr>
            </a:solidFill>
            <a:ln w="9525">
              <a:solidFill>
                <a:schemeClr val="tx1"/>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endParaRPr lang="en-US" altLang="zh-CN" sz="1000">
                <a:solidFill>
                  <a:schemeClr val="tx1"/>
                </a:solidFill>
                <a:latin typeface="Trebuchet MS" panose="020B0603020202020204" pitchFamily="34" charset="0"/>
                <a:cs typeface="Times New Roman" panose="02020603050405020304" pitchFamily="18" charset="0"/>
              </a:endParaRPr>
            </a:p>
            <a:p>
              <a:pPr algn="ctr" eaLnBrk="1" hangingPunct="1"/>
              <a:r>
                <a:rPr lang="en-US" altLang="zh-CN" sz="1400" b="1">
                  <a:solidFill>
                    <a:schemeClr val="tx1"/>
                  </a:solidFill>
                  <a:latin typeface="Trebuchet MS" panose="020B0603020202020204" pitchFamily="34" charset="0"/>
                  <a:cs typeface="Times New Roman" panose="02020603050405020304" pitchFamily="18" charset="0"/>
                </a:rPr>
                <a:t>Outputs</a:t>
              </a:r>
              <a:endParaRPr lang="en-US" altLang="en-US" b="1">
                <a:solidFill>
                  <a:schemeClr val="tx1"/>
                </a:solidFill>
                <a:cs typeface="Times New Roman" panose="02020603050405020304" pitchFamily="18" charset="0"/>
              </a:endParaRPr>
            </a:p>
          </p:txBody>
        </p:sp>
        <p:sp>
          <p:nvSpPr>
            <p:cNvPr id="21516" name="Oval 11">
              <a:extLst>
                <a:ext uri="{FF2B5EF4-FFF2-40B4-BE49-F238E27FC236}">
                  <a16:creationId xmlns:a16="http://schemas.microsoft.com/office/drawing/2014/main" id="{092CDA19-247E-4A64-A037-8D4256745DB9}"/>
                </a:ext>
              </a:extLst>
            </p:cNvPr>
            <p:cNvSpPr>
              <a:spLocks noChangeArrowheads="1"/>
            </p:cNvSpPr>
            <p:nvPr/>
          </p:nvSpPr>
          <p:spPr bwMode="auto">
            <a:xfrm>
              <a:off x="9187" y="2931"/>
              <a:ext cx="1049" cy="1108"/>
            </a:xfrm>
            <a:prstGeom prst="ellipse">
              <a:avLst/>
            </a:prstGeom>
            <a:solidFill>
              <a:srgbClr val="339966">
                <a:alpha val="43921"/>
              </a:srgbClr>
            </a:solidFill>
            <a:ln w="9525">
              <a:solidFill>
                <a:srgbClr val="000000"/>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endParaRPr lang="en-US" altLang="zh-CN" sz="1000">
                <a:solidFill>
                  <a:schemeClr val="tx1"/>
                </a:solidFill>
                <a:latin typeface="Trebuchet MS" panose="020B0603020202020204" pitchFamily="34" charset="0"/>
                <a:cs typeface="Times New Roman" panose="02020603050405020304" pitchFamily="18" charset="0"/>
              </a:endParaRPr>
            </a:p>
            <a:p>
              <a:pPr algn="ctr" eaLnBrk="1" hangingPunct="1"/>
              <a:r>
                <a:rPr lang="en-US" altLang="zh-CN" sz="1400" b="1">
                  <a:solidFill>
                    <a:schemeClr val="tx1"/>
                  </a:solidFill>
                  <a:latin typeface="Trebuchet MS" panose="020B0603020202020204" pitchFamily="34" charset="0"/>
                  <a:cs typeface="Times New Roman" panose="02020603050405020304" pitchFamily="18" charset="0"/>
                </a:rPr>
                <a:t>Outcomes</a:t>
              </a:r>
              <a:endParaRPr lang="en-US" altLang="en-US">
                <a:solidFill>
                  <a:schemeClr val="tx1"/>
                </a:solidFill>
                <a:cs typeface="Times New Roman" panose="02020603050405020304" pitchFamily="18" charset="0"/>
              </a:endParaRPr>
            </a:p>
          </p:txBody>
        </p:sp>
        <p:sp>
          <p:nvSpPr>
            <p:cNvPr id="21517" name="Oval 12">
              <a:extLst>
                <a:ext uri="{FF2B5EF4-FFF2-40B4-BE49-F238E27FC236}">
                  <a16:creationId xmlns:a16="http://schemas.microsoft.com/office/drawing/2014/main" id="{0132B501-9690-4858-AB13-E6E87EA40E2C}"/>
                </a:ext>
              </a:extLst>
            </p:cNvPr>
            <p:cNvSpPr>
              <a:spLocks noChangeArrowheads="1"/>
            </p:cNvSpPr>
            <p:nvPr/>
          </p:nvSpPr>
          <p:spPr bwMode="auto">
            <a:xfrm>
              <a:off x="10235" y="2931"/>
              <a:ext cx="1050" cy="1108"/>
            </a:xfrm>
            <a:prstGeom prst="ellipse">
              <a:avLst/>
            </a:prstGeom>
            <a:solidFill>
              <a:srgbClr val="339966">
                <a:alpha val="43921"/>
              </a:srgbClr>
            </a:solidFill>
            <a:ln w="9525">
              <a:solidFill>
                <a:srgbClr val="000000"/>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endParaRPr lang="da-DK" altLang="zh-CN" sz="800">
                <a:solidFill>
                  <a:schemeClr val="tx1"/>
                </a:solidFill>
                <a:latin typeface="Trebuchet MS" panose="020B0603020202020204" pitchFamily="34" charset="0"/>
                <a:cs typeface="Times New Roman" panose="02020603050405020304" pitchFamily="18" charset="0"/>
              </a:endParaRPr>
            </a:p>
            <a:p>
              <a:pPr algn="ctr" eaLnBrk="1" hangingPunct="1"/>
              <a:r>
                <a:rPr lang="da-DK" altLang="zh-CN" sz="1400" b="1">
                  <a:solidFill>
                    <a:schemeClr val="tx1"/>
                  </a:solidFill>
                  <a:latin typeface="Trebuchet MS" panose="020B0603020202020204" pitchFamily="34" charset="0"/>
                  <a:cs typeface="Times New Roman" panose="02020603050405020304" pitchFamily="18" charset="0"/>
                </a:rPr>
                <a:t>Wider</a:t>
              </a:r>
              <a:r>
                <a:rPr lang="da-DK" altLang="zh-CN" b="1">
                  <a:solidFill>
                    <a:schemeClr val="tx1"/>
                  </a:solidFill>
                  <a:latin typeface="Trebuchet MS" panose="020B0603020202020204" pitchFamily="34" charset="0"/>
                  <a:cs typeface="Times New Roman" panose="02020603050405020304" pitchFamily="18" charset="0"/>
                </a:rPr>
                <a:t> </a:t>
              </a:r>
              <a:r>
                <a:rPr lang="da-DK" altLang="zh-CN" sz="1400" b="1">
                  <a:solidFill>
                    <a:schemeClr val="tx1"/>
                  </a:solidFill>
                  <a:latin typeface="Trebuchet MS" panose="020B0603020202020204" pitchFamily="34" charset="0"/>
                  <a:cs typeface="Times New Roman" panose="02020603050405020304" pitchFamily="18" charset="0"/>
                </a:rPr>
                <a:t>impact</a:t>
              </a:r>
              <a:endParaRPr lang="en-US" altLang="en-US" sz="1400" b="1">
                <a:solidFill>
                  <a:schemeClr val="tx1"/>
                </a:solidFill>
                <a:cs typeface="Times New Roman" panose="02020603050405020304" pitchFamily="18" charset="0"/>
              </a:endParaRPr>
            </a:p>
          </p:txBody>
        </p:sp>
        <p:sp>
          <p:nvSpPr>
            <p:cNvPr id="33806" name="Oval 13">
              <a:extLst>
                <a:ext uri="{FF2B5EF4-FFF2-40B4-BE49-F238E27FC236}">
                  <a16:creationId xmlns:a16="http://schemas.microsoft.com/office/drawing/2014/main" id="{18F15ADC-CCC7-4C29-ADF2-6901C9C1960B}"/>
                </a:ext>
              </a:extLst>
            </p:cNvPr>
            <p:cNvSpPr>
              <a:spLocks noChangeArrowheads="1"/>
            </p:cNvSpPr>
            <p:nvPr/>
          </p:nvSpPr>
          <p:spPr bwMode="auto">
            <a:xfrm>
              <a:off x="5873" y="3714"/>
              <a:ext cx="698" cy="633"/>
            </a:xfrm>
            <a:prstGeom prst="ellipse">
              <a:avLst/>
            </a:prstGeom>
            <a:solidFill>
              <a:srgbClr val="339966">
                <a:alpha val="43921"/>
              </a:srgbClr>
            </a:solidFill>
            <a:ln w="9525">
              <a:solidFill>
                <a:srgbClr val="FF0000"/>
              </a:solidFill>
              <a:round/>
              <a:headEnd/>
              <a:tailEnd/>
            </a:ln>
            <a:effectLst>
              <a:glow rad="101600">
                <a:srgbClr val="FF0000">
                  <a:alpha val="75000"/>
                </a:srgbClr>
              </a:glow>
            </a:effectLst>
          </p:spPr>
          <p:txBody>
            <a:bodyPr lIns="0" tIns="10800" rIns="0" bIns="10800"/>
            <a:lstStyle>
              <a:lvl1pPr eaLnBrk="0" hangingPunct="0">
                <a:defRPr sz="1200">
                  <a:solidFill>
                    <a:srgbClr val="0F5494"/>
                  </a:solidFill>
                  <a:latin typeface="Verdana" pitchFamily="-65" charset="0"/>
                  <a:ea typeface="ＭＳ Ｐゴシック" pitchFamily="-65" charset="-128"/>
                </a:defRPr>
              </a:lvl1pPr>
              <a:lvl2pPr marL="37931725" indent="-37474525" eaLnBrk="0" hangingPunct="0">
                <a:defRPr sz="1200">
                  <a:solidFill>
                    <a:srgbClr val="0F5494"/>
                  </a:solidFill>
                  <a:latin typeface="Verdana" pitchFamily="-65" charset="0"/>
                  <a:ea typeface="ＭＳ Ｐゴシック" pitchFamily="-65" charset="-128"/>
                </a:defRPr>
              </a:lvl2pPr>
              <a:lvl3pPr eaLnBrk="0" hangingPunct="0">
                <a:defRPr sz="1200">
                  <a:solidFill>
                    <a:srgbClr val="0F5494"/>
                  </a:solidFill>
                  <a:latin typeface="Verdana" pitchFamily="-65" charset="0"/>
                  <a:ea typeface="ＭＳ Ｐゴシック" pitchFamily="-65" charset="-128"/>
                </a:defRPr>
              </a:lvl3pPr>
              <a:lvl4pPr eaLnBrk="0" hangingPunct="0">
                <a:defRPr sz="1200">
                  <a:solidFill>
                    <a:srgbClr val="0F5494"/>
                  </a:solidFill>
                  <a:latin typeface="Verdana" pitchFamily="-65" charset="0"/>
                  <a:ea typeface="ＭＳ Ｐゴシック" pitchFamily="-65" charset="-128"/>
                </a:defRPr>
              </a:lvl4pPr>
              <a:lvl5pPr eaLnBrk="0" hangingPunct="0">
                <a:defRPr sz="1200">
                  <a:solidFill>
                    <a:srgbClr val="0F5494"/>
                  </a:solidFill>
                  <a:latin typeface="Verdana" pitchFamily="-65" charset="0"/>
                  <a:ea typeface="ＭＳ Ｐゴシック" pitchFamily="-65" charset="-128"/>
                </a:defRPr>
              </a:lvl5pPr>
              <a:lvl6pPr marL="457200" eaLnBrk="0" fontAlgn="base" hangingPunct="0">
                <a:spcBef>
                  <a:spcPct val="0"/>
                </a:spcBef>
                <a:spcAft>
                  <a:spcPct val="0"/>
                </a:spcAft>
                <a:defRPr sz="1200">
                  <a:solidFill>
                    <a:srgbClr val="0F5494"/>
                  </a:solidFill>
                  <a:latin typeface="Verdana" pitchFamily="-65" charset="0"/>
                  <a:ea typeface="ＭＳ Ｐゴシック" pitchFamily="-65" charset="-128"/>
                </a:defRPr>
              </a:lvl6pPr>
              <a:lvl7pPr marL="914400" eaLnBrk="0" fontAlgn="base" hangingPunct="0">
                <a:spcBef>
                  <a:spcPct val="0"/>
                </a:spcBef>
                <a:spcAft>
                  <a:spcPct val="0"/>
                </a:spcAft>
                <a:defRPr sz="1200">
                  <a:solidFill>
                    <a:srgbClr val="0F5494"/>
                  </a:solidFill>
                  <a:latin typeface="Verdana" pitchFamily="-65" charset="0"/>
                  <a:ea typeface="ＭＳ Ｐゴシック" pitchFamily="-65" charset="-128"/>
                </a:defRPr>
              </a:lvl7pPr>
              <a:lvl8pPr marL="1371600" eaLnBrk="0" fontAlgn="base" hangingPunct="0">
                <a:spcBef>
                  <a:spcPct val="0"/>
                </a:spcBef>
                <a:spcAft>
                  <a:spcPct val="0"/>
                </a:spcAft>
                <a:defRPr sz="1200">
                  <a:solidFill>
                    <a:srgbClr val="0F5494"/>
                  </a:solidFill>
                  <a:latin typeface="Verdana" pitchFamily="-65" charset="0"/>
                  <a:ea typeface="ＭＳ Ｐゴシック" pitchFamily="-65" charset="-128"/>
                </a:defRPr>
              </a:lvl8pPr>
              <a:lvl9pPr marL="1828800" eaLnBrk="0" fontAlgn="base" hangingPunct="0">
                <a:spcBef>
                  <a:spcPct val="0"/>
                </a:spcBef>
                <a:spcAft>
                  <a:spcPct val="0"/>
                </a:spcAft>
                <a:defRPr sz="1200">
                  <a:solidFill>
                    <a:srgbClr val="0F5494"/>
                  </a:solidFill>
                  <a:latin typeface="Verdana" pitchFamily="-65" charset="0"/>
                  <a:ea typeface="ＭＳ Ｐゴシック" pitchFamily="-65" charset="-128"/>
                </a:defRPr>
              </a:lvl9pPr>
            </a:lstStyle>
            <a:p>
              <a:pPr eaLnBrk="1" hangingPunct="1">
                <a:defRPr/>
              </a:pPr>
              <a:r>
                <a:rPr lang="en-US" altLang="zh-CN" sz="1300" b="1">
                  <a:solidFill>
                    <a:schemeClr val="tx1"/>
                  </a:solidFill>
                  <a:latin typeface="Trebuchet MS" pitchFamily="-65" charset="0"/>
                  <a:cs typeface="Times New Roman" pitchFamily="-65" charset="0"/>
                </a:rPr>
                <a:t>Internal resour-ces </a:t>
              </a:r>
              <a:endParaRPr lang="en-US" altLang="en-US" sz="1300" b="1">
                <a:solidFill>
                  <a:schemeClr val="tx1"/>
                </a:solidFill>
                <a:cs typeface="Times New Roman" pitchFamily="-65" charset="0"/>
              </a:endParaRPr>
            </a:p>
          </p:txBody>
        </p:sp>
        <p:sp>
          <p:nvSpPr>
            <p:cNvPr id="21521" name="Line 14">
              <a:extLst>
                <a:ext uri="{FF2B5EF4-FFF2-40B4-BE49-F238E27FC236}">
                  <a16:creationId xmlns:a16="http://schemas.microsoft.com/office/drawing/2014/main" id="{C4AC7BD0-27AD-4940-ACAC-9E044B5DCC62}"/>
                </a:ext>
              </a:extLst>
            </p:cNvPr>
            <p:cNvSpPr>
              <a:spLocks noChangeShapeType="1"/>
            </p:cNvSpPr>
            <p:nvPr/>
          </p:nvSpPr>
          <p:spPr bwMode="auto">
            <a:xfrm flipV="1">
              <a:off x="6508" y="4357"/>
              <a:ext cx="233" cy="159"/>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21522" name="Line 15">
              <a:extLst>
                <a:ext uri="{FF2B5EF4-FFF2-40B4-BE49-F238E27FC236}">
                  <a16:creationId xmlns:a16="http://schemas.microsoft.com/office/drawing/2014/main" id="{49078139-230C-496D-9F5B-4882FC0A37C9}"/>
                </a:ext>
              </a:extLst>
            </p:cNvPr>
            <p:cNvSpPr>
              <a:spLocks noChangeShapeType="1"/>
            </p:cNvSpPr>
            <p:nvPr/>
          </p:nvSpPr>
          <p:spPr bwMode="auto">
            <a:xfrm flipV="1">
              <a:off x="7207" y="3723"/>
              <a:ext cx="233" cy="158"/>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21523" name="Line 16">
              <a:extLst>
                <a:ext uri="{FF2B5EF4-FFF2-40B4-BE49-F238E27FC236}">
                  <a16:creationId xmlns:a16="http://schemas.microsoft.com/office/drawing/2014/main" id="{86E4D9D4-4780-4904-817E-9EB4D3A5662E}"/>
                </a:ext>
              </a:extLst>
            </p:cNvPr>
            <p:cNvSpPr>
              <a:spLocks noChangeShapeType="1"/>
            </p:cNvSpPr>
            <p:nvPr/>
          </p:nvSpPr>
          <p:spPr bwMode="auto">
            <a:xfrm>
              <a:off x="6392" y="4040"/>
              <a:ext cx="349" cy="160"/>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21524" name="Line 17">
              <a:extLst>
                <a:ext uri="{FF2B5EF4-FFF2-40B4-BE49-F238E27FC236}">
                  <a16:creationId xmlns:a16="http://schemas.microsoft.com/office/drawing/2014/main" id="{807D5AF9-5446-4818-BFE7-C6CA462F8274}"/>
                </a:ext>
              </a:extLst>
            </p:cNvPr>
            <p:cNvSpPr>
              <a:spLocks noChangeShapeType="1"/>
            </p:cNvSpPr>
            <p:nvPr/>
          </p:nvSpPr>
          <p:spPr bwMode="auto">
            <a:xfrm>
              <a:off x="6625" y="3565"/>
              <a:ext cx="349" cy="1"/>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21525" name="Line 18">
              <a:extLst>
                <a:ext uri="{FF2B5EF4-FFF2-40B4-BE49-F238E27FC236}">
                  <a16:creationId xmlns:a16="http://schemas.microsoft.com/office/drawing/2014/main" id="{A0CF874D-42B7-4033-9566-E8268F7E2DCA}"/>
                </a:ext>
              </a:extLst>
            </p:cNvPr>
            <p:cNvSpPr>
              <a:spLocks noChangeShapeType="1"/>
            </p:cNvSpPr>
            <p:nvPr/>
          </p:nvSpPr>
          <p:spPr bwMode="auto">
            <a:xfrm>
              <a:off x="10002" y="3565"/>
              <a:ext cx="350" cy="1"/>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21526" name="Line 19">
              <a:extLst>
                <a:ext uri="{FF2B5EF4-FFF2-40B4-BE49-F238E27FC236}">
                  <a16:creationId xmlns:a16="http://schemas.microsoft.com/office/drawing/2014/main" id="{81698F38-39A0-49F3-B691-80002D0598AD}"/>
                </a:ext>
              </a:extLst>
            </p:cNvPr>
            <p:cNvSpPr>
              <a:spLocks noChangeShapeType="1"/>
            </p:cNvSpPr>
            <p:nvPr/>
          </p:nvSpPr>
          <p:spPr bwMode="auto">
            <a:xfrm>
              <a:off x="8954" y="3565"/>
              <a:ext cx="349" cy="1"/>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21527" name="Line 20">
              <a:extLst>
                <a:ext uri="{FF2B5EF4-FFF2-40B4-BE49-F238E27FC236}">
                  <a16:creationId xmlns:a16="http://schemas.microsoft.com/office/drawing/2014/main" id="{DE00A8FA-D099-4E9F-AF66-484D00BFBF44}"/>
                </a:ext>
              </a:extLst>
            </p:cNvPr>
            <p:cNvSpPr>
              <a:spLocks noChangeShapeType="1"/>
            </p:cNvSpPr>
            <p:nvPr/>
          </p:nvSpPr>
          <p:spPr bwMode="auto">
            <a:xfrm>
              <a:off x="7906" y="3565"/>
              <a:ext cx="349" cy="1"/>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grpSp>
      <p:sp>
        <p:nvSpPr>
          <p:cNvPr id="21509" name="Text Box 5">
            <a:extLst>
              <a:ext uri="{FF2B5EF4-FFF2-40B4-BE49-F238E27FC236}">
                <a16:creationId xmlns:a16="http://schemas.microsoft.com/office/drawing/2014/main" id="{1313E829-2F31-4B58-91FF-2136C8E6650E}"/>
              </a:ext>
            </a:extLst>
          </p:cNvPr>
          <p:cNvSpPr txBox="1">
            <a:spLocks noChangeArrowheads="1"/>
          </p:cNvSpPr>
          <p:nvPr/>
        </p:nvSpPr>
        <p:spPr bwMode="auto">
          <a:xfrm flipH="1">
            <a:off x="-15875" y="26988"/>
            <a:ext cx="460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algn="ctr" eaLnBrk="1" hangingPunct="1"/>
            <a:endParaRPr lang="en-US" alt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6A6C6009-77F3-442F-995C-17BDD9F967CE}"/>
              </a:ext>
            </a:extLst>
          </p:cNvPr>
          <p:cNvSpPr>
            <a:spLocks noGrp="1"/>
          </p:cNvSpPr>
          <p:nvPr>
            <p:ph type="title"/>
          </p:nvPr>
        </p:nvSpPr>
        <p:spPr>
          <a:xfrm>
            <a:off x="304800" y="1219200"/>
            <a:ext cx="8229600" cy="641350"/>
          </a:xfrm>
        </p:spPr>
        <p:txBody>
          <a:bodyPr/>
          <a:lstStyle/>
          <a:p>
            <a:r>
              <a:rPr lang="en-US" altLang="en-US"/>
              <a:t> </a:t>
            </a:r>
            <a:r>
              <a:rPr lang="en-US" altLang="en-US" sz="2800"/>
              <a:t>Who Does What – the country partner?</a:t>
            </a:r>
          </a:p>
        </p:txBody>
      </p:sp>
      <p:sp>
        <p:nvSpPr>
          <p:cNvPr id="22531" name="Content Placeholder 2">
            <a:extLst>
              <a:ext uri="{FF2B5EF4-FFF2-40B4-BE49-F238E27FC236}">
                <a16:creationId xmlns:a16="http://schemas.microsoft.com/office/drawing/2014/main" id="{2E3DF250-80B4-46AA-995D-9FF7D4B21F28}"/>
              </a:ext>
            </a:extLst>
          </p:cNvPr>
          <p:cNvSpPr>
            <a:spLocks noGrp="1"/>
          </p:cNvSpPr>
          <p:nvPr>
            <p:ph idx="1"/>
          </p:nvPr>
        </p:nvSpPr>
        <p:spPr>
          <a:xfrm>
            <a:off x="457200" y="2362200"/>
            <a:ext cx="8229600" cy="4191000"/>
          </a:xfrm>
        </p:spPr>
        <p:txBody>
          <a:bodyPr/>
          <a:lstStyle/>
          <a:p>
            <a:pPr lvl="1"/>
            <a:r>
              <a:rPr lang="en-GB" altLang="en-US"/>
              <a:t>Focus first on what the country partner will bring to the process.</a:t>
            </a:r>
          </a:p>
          <a:p>
            <a:pPr lvl="3"/>
            <a:r>
              <a:rPr lang="en-GB" altLang="en-US">
                <a:solidFill>
                  <a:srgbClr val="0F5494"/>
                </a:solidFill>
                <a:latin typeface="Arial" panose="020B0604020202020204" pitchFamily="34" charset="0"/>
              </a:rPr>
              <a:t>the change management responsibility; leadership</a:t>
            </a:r>
          </a:p>
          <a:p>
            <a:pPr lvl="3"/>
            <a:r>
              <a:rPr lang="en-GB" altLang="en-US">
                <a:solidFill>
                  <a:srgbClr val="0F5494"/>
                </a:solidFill>
                <a:latin typeface="Arial" panose="020B0604020202020204" pitchFamily="34" charset="0"/>
              </a:rPr>
              <a:t>the practical actions the partner will do (time, money, logistics, staff, activities)  </a:t>
            </a:r>
          </a:p>
          <a:p>
            <a:r>
              <a:rPr lang="en-GB" altLang="en-US"/>
              <a:t> </a:t>
            </a:r>
          </a:p>
          <a:p>
            <a:pPr lvl="1"/>
            <a:r>
              <a:rPr lang="en-GB" altLang="en-US"/>
              <a:t>Only then consider need for external support including that of the Commission</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descr="Change 5.jpg">
            <a:extLst>
              <a:ext uri="{FF2B5EF4-FFF2-40B4-BE49-F238E27FC236}">
                <a16:creationId xmlns:a16="http://schemas.microsoft.com/office/drawing/2014/main" id="{6BEC9EC7-6480-48E0-934B-716789081D2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67288" y="3513138"/>
            <a:ext cx="4176712" cy="334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1">
            <a:extLst>
              <a:ext uri="{FF2B5EF4-FFF2-40B4-BE49-F238E27FC236}">
                <a16:creationId xmlns:a16="http://schemas.microsoft.com/office/drawing/2014/main" id="{16E5D7E2-E541-442D-AD55-5B5682533465}"/>
              </a:ext>
            </a:extLst>
          </p:cNvPr>
          <p:cNvSpPr>
            <a:spLocks noGrp="1"/>
          </p:cNvSpPr>
          <p:nvPr>
            <p:ph type="title"/>
          </p:nvPr>
        </p:nvSpPr>
        <p:spPr/>
        <p:txBody>
          <a:bodyPr/>
          <a:lstStyle/>
          <a:p>
            <a:r>
              <a:rPr lang="en-US" altLang="en-US"/>
              <a:t>This Module</a:t>
            </a:r>
          </a:p>
        </p:txBody>
      </p:sp>
      <p:sp>
        <p:nvSpPr>
          <p:cNvPr id="2" name="Content Placeholder 2">
            <a:extLst>
              <a:ext uri="{FF2B5EF4-FFF2-40B4-BE49-F238E27FC236}">
                <a16:creationId xmlns:a16="http://schemas.microsoft.com/office/drawing/2014/main" id="{C2DEC173-8875-4A84-8C44-8554CD8FAC16}"/>
              </a:ext>
            </a:extLst>
          </p:cNvPr>
          <p:cNvSpPr>
            <a:spLocks noGrp="1"/>
          </p:cNvSpPr>
          <p:nvPr>
            <p:ph idx="1"/>
          </p:nvPr>
        </p:nvSpPr>
        <p:spPr>
          <a:xfrm>
            <a:off x="76200" y="2492375"/>
            <a:ext cx="8229600" cy="3529013"/>
          </a:xfrm>
        </p:spPr>
        <p:txBody>
          <a:bodyPr/>
          <a:lstStyle/>
          <a:p>
            <a:pPr>
              <a:buClrTx/>
            </a:pPr>
            <a:r>
              <a:rPr lang="en-US" altLang="en-US"/>
              <a:t>Discusses </a:t>
            </a:r>
            <a:r>
              <a:rPr lang="en-US" altLang="en-US">
                <a:solidFill>
                  <a:srgbClr val="FF0000"/>
                </a:solidFill>
              </a:rPr>
              <a:t>design considerations</a:t>
            </a:r>
            <a:r>
              <a:rPr lang="en-US" altLang="en-US"/>
              <a:t> for supporting a capacity development and change programme</a:t>
            </a:r>
          </a:p>
          <a:p>
            <a:pPr>
              <a:buClrTx/>
              <a:buFontTx/>
              <a:buNone/>
            </a:pPr>
            <a:endParaRPr lang="en-US" altLang="en-US" sz="1200"/>
          </a:p>
          <a:p>
            <a:pPr>
              <a:buClrTx/>
            </a:pPr>
            <a:r>
              <a:rPr lang="en-US" altLang="en-US"/>
              <a:t>Considers what </a:t>
            </a:r>
            <a:r>
              <a:rPr lang="en-US" altLang="en-US">
                <a:solidFill>
                  <a:srgbClr val="FF0000"/>
                </a:solidFill>
              </a:rPr>
              <a:t>strategies</a:t>
            </a:r>
            <a:r>
              <a:rPr lang="en-US" altLang="en-US"/>
              <a:t> can be used</a:t>
            </a:r>
          </a:p>
          <a:p>
            <a:pPr>
              <a:buClrTx/>
              <a:buFontTx/>
              <a:buNone/>
            </a:pPr>
            <a:endParaRPr lang="en-US" altLang="en-US" sz="1200"/>
          </a:p>
          <a:p>
            <a:pPr>
              <a:buClrTx/>
            </a:pPr>
            <a:r>
              <a:rPr lang="en-US" altLang="en-US"/>
              <a:t>Considers what </a:t>
            </a:r>
            <a:r>
              <a:rPr lang="en-US" altLang="en-US">
                <a:solidFill>
                  <a:srgbClr val="FF0000"/>
                </a:solidFill>
              </a:rPr>
              <a:t>inputs</a:t>
            </a:r>
            <a:r>
              <a:rPr lang="en-US" altLang="en-US"/>
              <a:t> </a:t>
            </a:r>
          </a:p>
          <a:p>
            <a:pPr>
              <a:buClrTx/>
              <a:buFontTx/>
              <a:buNone/>
            </a:pPr>
            <a:r>
              <a:rPr lang="en-US" altLang="en-US"/>
              <a:t>   can be applied</a:t>
            </a:r>
          </a:p>
          <a:p>
            <a:pPr>
              <a:buClrTx/>
              <a:buFontTx/>
              <a:buNone/>
            </a:pPr>
            <a:endParaRPr lang="en-US" altLang="en-US" sz="1200"/>
          </a:p>
          <a:p>
            <a:pPr>
              <a:buClrTx/>
            </a:pPr>
            <a:r>
              <a:rPr lang="en-US" altLang="en-US"/>
              <a:t>Considers the respective </a:t>
            </a:r>
          </a:p>
          <a:p>
            <a:pPr>
              <a:buClrTx/>
              <a:buFontTx/>
              <a:buNone/>
            </a:pPr>
            <a:r>
              <a:rPr lang="en-US" altLang="en-US"/>
              <a:t>   </a:t>
            </a:r>
            <a:r>
              <a:rPr lang="en-US" altLang="en-US">
                <a:solidFill>
                  <a:srgbClr val="FF0000"/>
                </a:solidFill>
              </a:rPr>
              <a:t>roles of partners</a:t>
            </a:r>
            <a:r>
              <a:rPr lang="en-US" alt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9413332-F6E1-476C-8786-97ABD06BCE60}"/>
              </a:ext>
            </a:extLst>
          </p:cNvPr>
          <p:cNvSpPr>
            <a:spLocks noGrp="1" noChangeArrowheads="1"/>
          </p:cNvSpPr>
          <p:nvPr>
            <p:ph type="title" idx="4294967295"/>
          </p:nvPr>
        </p:nvSpPr>
        <p:spPr>
          <a:xfrm>
            <a:off x="0" y="990600"/>
            <a:ext cx="4114800" cy="838200"/>
          </a:xfrm>
        </p:spPr>
        <p:txBody>
          <a:bodyPr/>
          <a:lstStyle/>
          <a:p>
            <a:r>
              <a:rPr lang="en-US" altLang="en-US" sz="2400" i="1"/>
              <a:t>External Partner Input</a:t>
            </a:r>
          </a:p>
        </p:txBody>
      </p:sp>
      <p:sp>
        <p:nvSpPr>
          <p:cNvPr id="23555" name="Rectangle 3">
            <a:extLst>
              <a:ext uri="{FF2B5EF4-FFF2-40B4-BE49-F238E27FC236}">
                <a16:creationId xmlns:a16="http://schemas.microsoft.com/office/drawing/2014/main" id="{A3289EAB-343A-4EE6-8DB1-C0CF612307EB}"/>
              </a:ext>
            </a:extLst>
          </p:cNvPr>
          <p:cNvSpPr>
            <a:spLocks noGrp="1" noChangeArrowheads="1"/>
          </p:cNvSpPr>
          <p:nvPr>
            <p:ph type="body" idx="4294967295"/>
          </p:nvPr>
        </p:nvSpPr>
        <p:spPr>
          <a:xfrm>
            <a:off x="457200" y="1905000"/>
            <a:ext cx="8305800" cy="4572000"/>
          </a:xfrm>
        </p:spPr>
        <p:txBody>
          <a:bodyPr/>
          <a:lstStyle/>
          <a:p>
            <a:pPr>
              <a:buFont typeface="Times" panose="02020603050405020304" pitchFamily="18" charset="0"/>
              <a:buNone/>
            </a:pPr>
            <a:endParaRPr lang="en-US" altLang="en-US" sz="800"/>
          </a:p>
        </p:txBody>
      </p:sp>
      <p:grpSp>
        <p:nvGrpSpPr>
          <p:cNvPr id="23556" name="Group 4">
            <a:extLst>
              <a:ext uri="{FF2B5EF4-FFF2-40B4-BE49-F238E27FC236}">
                <a16:creationId xmlns:a16="http://schemas.microsoft.com/office/drawing/2014/main" id="{6D873CD5-3163-4C65-AAC0-2FC9BD5A08A4}"/>
              </a:ext>
            </a:extLst>
          </p:cNvPr>
          <p:cNvGrpSpPr>
            <a:grpSpLocks noChangeAspect="1"/>
          </p:cNvGrpSpPr>
          <p:nvPr/>
        </p:nvGrpSpPr>
        <p:grpSpPr bwMode="auto">
          <a:xfrm>
            <a:off x="827088" y="1989138"/>
            <a:ext cx="7848600" cy="4306887"/>
            <a:chOff x="5360" y="1981"/>
            <a:chExt cx="5925" cy="3293"/>
          </a:xfrm>
        </p:grpSpPr>
        <p:sp>
          <p:nvSpPr>
            <p:cNvPr id="23559" name="AutoShape 5">
              <a:extLst>
                <a:ext uri="{FF2B5EF4-FFF2-40B4-BE49-F238E27FC236}">
                  <a16:creationId xmlns:a16="http://schemas.microsoft.com/office/drawing/2014/main" id="{4A1F237B-6C0F-4270-8288-4EED92AD818A}"/>
                </a:ext>
              </a:extLst>
            </p:cNvPr>
            <p:cNvSpPr>
              <a:spLocks noChangeAspect="1" noChangeArrowheads="1"/>
            </p:cNvSpPr>
            <p:nvPr/>
          </p:nvSpPr>
          <p:spPr bwMode="auto">
            <a:xfrm>
              <a:off x="5360" y="1981"/>
              <a:ext cx="5925" cy="3293"/>
            </a:xfrm>
            <a:prstGeom prst="rect">
              <a:avLst/>
            </a:prstGeom>
            <a:noFill/>
            <a:ln w="38100">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endParaRPr lang="da-DK" altLang="en-US"/>
            </a:p>
          </p:txBody>
        </p:sp>
        <p:sp>
          <p:nvSpPr>
            <p:cNvPr id="21511" name="Oval 6">
              <a:extLst>
                <a:ext uri="{FF2B5EF4-FFF2-40B4-BE49-F238E27FC236}">
                  <a16:creationId xmlns:a16="http://schemas.microsoft.com/office/drawing/2014/main" id="{9AFA3911-BF05-4412-966D-BB513750120F}"/>
                </a:ext>
              </a:extLst>
            </p:cNvPr>
            <p:cNvSpPr>
              <a:spLocks noChangeArrowheads="1"/>
            </p:cNvSpPr>
            <p:nvPr/>
          </p:nvSpPr>
          <p:spPr bwMode="auto">
            <a:xfrm>
              <a:off x="5926" y="4357"/>
              <a:ext cx="700" cy="634"/>
            </a:xfrm>
            <a:prstGeom prst="ellipse">
              <a:avLst/>
            </a:prstGeom>
            <a:solidFill>
              <a:srgbClr val="339966">
                <a:alpha val="43921"/>
              </a:srgbClr>
            </a:solidFill>
            <a:ln w="9525">
              <a:solidFill>
                <a:srgbClr val="FF0000"/>
              </a:solidFill>
              <a:round/>
              <a:headEnd/>
              <a:tailEnd/>
            </a:ln>
            <a:effectLst>
              <a:glow rad="101600">
                <a:srgbClr val="FF0000">
                  <a:alpha val="75000"/>
                </a:srgbClr>
              </a:glow>
            </a:effectLst>
          </p:spPr>
          <p:txBody>
            <a:bodyPr lIns="0" tIns="10800" rIns="0" bIns="10800"/>
            <a:lstStyle>
              <a:lvl1pPr eaLnBrk="0" hangingPunct="0">
                <a:defRPr sz="1200">
                  <a:solidFill>
                    <a:srgbClr val="0F5494"/>
                  </a:solidFill>
                  <a:latin typeface="Verdana" pitchFamily="-65" charset="0"/>
                  <a:ea typeface="ＭＳ Ｐゴシック" pitchFamily="-65" charset="-128"/>
                </a:defRPr>
              </a:lvl1pPr>
              <a:lvl2pPr marL="37931725" indent="-37474525" eaLnBrk="0" hangingPunct="0">
                <a:defRPr sz="1200">
                  <a:solidFill>
                    <a:srgbClr val="0F5494"/>
                  </a:solidFill>
                  <a:latin typeface="Verdana" pitchFamily="-65" charset="0"/>
                  <a:ea typeface="ＭＳ Ｐゴシック" pitchFamily="-65" charset="-128"/>
                </a:defRPr>
              </a:lvl2pPr>
              <a:lvl3pPr eaLnBrk="0" hangingPunct="0">
                <a:defRPr sz="1200">
                  <a:solidFill>
                    <a:srgbClr val="0F5494"/>
                  </a:solidFill>
                  <a:latin typeface="Verdana" pitchFamily="-65" charset="0"/>
                  <a:ea typeface="ＭＳ Ｐゴシック" pitchFamily="-65" charset="-128"/>
                </a:defRPr>
              </a:lvl3pPr>
              <a:lvl4pPr eaLnBrk="0" hangingPunct="0">
                <a:defRPr sz="1200">
                  <a:solidFill>
                    <a:srgbClr val="0F5494"/>
                  </a:solidFill>
                  <a:latin typeface="Verdana" pitchFamily="-65" charset="0"/>
                  <a:ea typeface="ＭＳ Ｐゴシック" pitchFamily="-65" charset="-128"/>
                </a:defRPr>
              </a:lvl4pPr>
              <a:lvl5pPr eaLnBrk="0" hangingPunct="0">
                <a:defRPr sz="1200">
                  <a:solidFill>
                    <a:srgbClr val="0F5494"/>
                  </a:solidFill>
                  <a:latin typeface="Verdana" pitchFamily="-65" charset="0"/>
                  <a:ea typeface="ＭＳ Ｐゴシック" pitchFamily="-65" charset="-128"/>
                </a:defRPr>
              </a:lvl5pPr>
              <a:lvl6pPr marL="457200" eaLnBrk="0" fontAlgn="base" hangingPunct="0">
                <a:spcBef>
                  <a:spcPct val="0"/>
                </a:spcBef>
                <a:spcAft>
                  <a:spcPct val="0"/>
                </a:spcAft>
                <a:defRPr sz="1200">
                  <a:solidFill>
                    <a:srgbClr val="0F5494"/>
                  </a:solidFill>
                  <a:latin typeface="Verdana" pitchFamily="-65" charset="0"/>
                  <a:ea typeface="ＭＳ Ｐゴシック" pitchFamily="-65" charset="-128"/>
                </a:defRPr>
              </a:lvl6pPr>
              <a:lvl7pPr marL="914400" eaLnBrk="0" fontAlgn="base" hangingPunct="0">
                <a:spcBef>
                  <a:spcPct val="0"/>
                </a:spcBef>
                <a:spcAft>
                  <a:spcPct val="0"/>
                </a:spcAft>
                <a:defRPr sz="1200">
                  <a:solidFill>
                    <a:srgbClr val="0F5494"/>
                  </a:solidFill>
                  <a:latin typeface="Verdana" pitchFamily="-65" charset="0"/>
                  <a:ea typeface="ＭＳ Ｐゴシック" pitchFamily="-65" charset="-128"/>
                </a:defRPr>
              </a:lvl7pPr>
              <a:lvl8pPr marL="1371600" eaLnBrk="0" fontAlgn="base" hangingPunct="0">
                <a:spcBef>
                  <a:spcPct val="0"/>
                </a:spcBef>
                <a:spcAft>
                  <a:spcPct val="0"/>
                </a:spcAft>
                <a:defRPr sz="1200">
                  <a:solidFill>
                    <a:srgbClr val="0F5494"/>
                  </a:solidFill>
                  <a:latin typeface="Verdana" pitchFamily="-65" charset="0"/>
                  <a:ea typeface="ＭＳ Ｐゴシック" pitchFamily="-65" charset="-128"/>
                </a:defRPr>
              </a:lvl8pPr>
              <a:lvl9pPr marL="1828800" eaLnBrk="0" fontAlgn="base" hangingPunct="0">
                <a:spcBef>
                  <a:spcPct val="0"/>
                </a:spcBef>
                <a:spcAft>
                  <a:spcPct val="0"/>
                </a:spcAft>
                <a:defRPr sz="1200">
                  <a:solidFill>
                    <a:srgbClr val="0F5494"/>
                  </a:solidFill>
                  <a:latin typeface="Verdana" pitchFamily="-65" charset="0"/>
                  <a:ea typeface="ＭＳ Ｐゴシック" pitchFamily="-65" charset="-128"/>
                </a:defRPr>
              </a:lvl9pPr>
            </a:lstStyle>
            <a:p>
              <a:pPr algn="ctr" eaLnBrk="1" hangingPunct="1">
                <a:defRPr/>
              </a:pPr>
              <a:r>
                <a:rPr lang="en-GB" altLang="zh-CN" sz="1400" b="1">
                  <a:solidFill>
                    <a:srgbClr val="000000"/>
                  </a:solidFill>
                  <a:latin typeface="Trebuchet MS" pitchFamily="-65" charset="0"/>
                  <a:cs typeface="Times New Roman" pitchFamily="-65" charset="0"/>
                </a:rPr>
                <a:t>CD support</a:t>
              </a:r>
              <a:r>
                <a:rPr lang="da-DK" altLang="zh-CN" sz="1000" b="1">
                  <a:solidFill>
                    <a:srgbClr val="000000"/>
                  </a:solidFill>
                  <a:latin typeface="Trebuchet MS" pitchFamily="-65" charset="0"/>
                  <a:cs typeface="Times New Roman" pitchFamily="-65" charset="0"/>
                </a:rPr>
                <a:t> </a:t>
              </a:r>
              <a:endParaRPr lang="en-US" altLang="en-US" b="1">
                <a:solidFill>
                  <a:srgbClr val="000000"/>
                </a:solidFill>
                <a:cs typeface="Times New Roman" pitchFamily="-65" charset="0"/>
              </a:endParaRPr>
            </a:p>
          </p:txBody>
        </p:sp>
        <p:sp>
          <p:nvSpPr>
            <p:cNvPr id="23563" name="Oval 7">
              <a:extLst>
                <a:ext uri="{FF2B5EF4-FFF2-40B4-BE49-F238E27FC236}">
                  <a16:creationId xmlns:a16="http://schemas.microsoft.com/office/drawing/2014/main" id="{F475EF6B-4717-4C76-9CBB-7489C0218C5B}"/>
                </a:ext>
              </a:extLst>
            </p:cNvPr>
            <p:cNvSpPr>
              <a:spLocks noChangeArrowheads="1"/>
            </p:cNvSpPr>
            <p:nvPr/>
          </p:nvSpPr>
          <p:spPr bwMode="auto">
            <a:xfrm>
              <a:off x="6558" y="3801"/>
              <a:ext cx="1047" cy="1108"/>
            </a:xfrm>
            <a:prstGeom prst="ellipse">
              <a:avLst/>
            </a:prstGeom>
            <a:solidFill>
              <a:srgbClr val="339966">
                <a:alpha val="43921"/>
              </a:srgbClr>
            </a:solidFill>
            <a:ln w="9525">
              <a:solidFill>
                <a:srgbClr val="FF0000"/>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endParaRPr lang="da-DK" altLang="zh-CN" sz="1000" b="1">
                <a:latin typeface="Trebuchet MS" panose="020B0603020202020204" pitchFamily="34" charset="0"/>
                <a:cs typeface="Times New Roman" panose="02020603050405020304" pitchFamily="18" charset="0"/>
              </a:endParaRPr>
            </a:p>
            <a:p>
              <a:pPr eaLnBrk="1" hangingPunct="1"/>
              <a:endParaRPr lang="da-DK" altLang="zh-CN" sz="1000" b="1">
                <a:latin typeface="Trebuchet MS" panose="020B0603020202020204" pitchFamily="34" charset="0"/>
                <a:cs typeface="Times New Roman" panose="02020603050405020304" pitchFamily="18" charset="0"/>
              </a:endParaRPr>
            </a:p>
            <a:p>
              <a:pPr algn="ctr" eaLnBrk="1" hangingPunct="1"/>
              <a:r>
                <a:rPr lang="da-DK" altLang="zh-CN" sz="1000" b="1">
                  <a:solidFill>
                    <a:schemeClr val="tx1"/>
                  </a:solidFill>
                  <a:latin typeface="Trebuchet MS" panose="020B0603020202020204" pitchFamily="34" charset="0"/>
                  <a:cs typeface="Times New Roman" panose="02020603050405020304" pitchFamily="18" charset="0"/>
                </a:rPr>
                <a:t>  </a:t>
              </a:r>
              <a:r>
                <a:rPr lang="da-DK" altLang="zh-CN" b="1">
                  <a:solidFill>
                    <a:srgbClr val="FF0000"/>
                  </a:solidFill>
                  <a:latin typeface="Trebuchet MS" panose="020B0603020202020204" pitchFamily="34" charset="0"/>
                  <a:cs typeface="Times New Roman" panose="02020603050405020304" pitchFamily="18" charset="0"/>
                </a:rPr>
                <a:t>CD </a:t>
              </a:r>
              <a:r>
                <a:rPr lang="en-GB" altLang="zh-CN" b="1">
                  <a:solidFill>
                    <a:srgbClr val="FF0000"/>
                  </a:solidFill>
                  <a:latin typeface="Trebuchet MS" panose="020B0603020202020204" pitchFamily="34" charset="0"/>
                  <a:cs typeface="Times New Roman" panose="02020603050405020304" pitchFamily="18" charset="0"/>
                </a:rPr>
                <a:t>processes</a:t>
              </a:r>
              <a:r>
                <a:rPr lang="en-GB" altLang="zh-CN" sz="1000" b="1">
                  <a:solidFill>
                    <a:srgbClr val="FF0000"/>
                  </a:solidFill>
                  <a:latin typeface="Trebuchet MS" panose="020B0603020202020204" pitchFamily="34" charset="0"/>
                  <a:cs typeface="Times New Roman" panose="02020603050405020304" pitchFamily="18" charset="0"/>
                </a:rPr>
                <a:t> </a:t>
              </a:r>
              <a:endParaRPr lang="en-GB" altLang="en-US" b="1">
                <a:solidFill>
                  <a:srgbClr val="FF0000"/>
                </a:solidFill>
                <a:cs typeface="Times New Roman" panose="02020603050405020304" pitchFamily="18" charset="0"/>
              </a:endParaRPr>
            </a:p>
          </p:txBody>
        </p:sp>
        <p:sp>
          <p:nvSpPr>
            <p:cNvPr id="23564" name="Oval 8">
              <a:extLst>
                <a:ext uri="{FF2B5EF4-FFF2-40B4-BE49-F238E27FC236}">
                  <a16:creationId xmlns:a16="http://schemas.microsoft.com/office/drawing/2014/main" id="{6F93092D-5001-4E8F-8DF8-7098E8E64E0B}"/>
                </a:ext>
              </a:extLst>
            </p:cNvPr>
            <p:cNvSpPr>
              <a:spLocks noChangeArrowheads="1"/>
            </p:cNvSpPr>
            <p:nvPr/>
          </p:nvSpPr>
          <p:spPr bwMode="auto">
            <a:xfrm>
              <a:off x="5460" y="2931"/>
              <a:ext cx="1281" cy="1266"/>
            </a:xfrm>
            <a:prstGeom prst="ellipse">
              <a:avLst/>
            </a:prstGeom>
            <a:solidFill>
              <a:srgbClr val="339966">
                <a:alpha val="43921"/>
              </a:srgbClr>
            </a:solidFill>
            <a:ln w="9525">
              <a:solidFill>
                <a:srgbClr val="000000"/>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algn="ctr" eaLnBrk="1" hangingPunct="1"/>
              <a:r>
                <a:rPr lang="en-US" altLang="zh-CN" sz="1000" b="1">
                  <a:latin typeface="Trebuchet MS" panose="020B0603020202020204" pitchFamily="34" charset="0"/>
                  <a:cs typeface="Times New Roman" panose="02020603050405020304" pitchFamily="18" charset="0"/>
                </a:rPr>
                <a:t> </a:t>
              </a:r>
              <a:r>
                <a:rPr lang="en-US" altLang="zh-CN" sz="1400" b="1">
                  <a:solidFill>
                    <a:schemeClr val="tx1"/>
                  </a:solidFill>
                  <a:latin typeface="Trebuchet MS" panose="020B0603020202020204" pitchFamily="34" charset="0"/>
                  <a:cs typeface="Times New Roman" panose="02020603050405020304" pitchFamily="18" charset="0"/>
                </a:rPr>
                <a:t>Recurrent inputs</a:t>
              </a:r>
              <a:endParaRPr lang="en-US" altLang="en-US" b="1">
                <a:solidFill>
                  <a:schemeClr val="tx1"/>
                </a:solidFill>
                <a:cs typeface="Times New Roman" panose="02020603050405020304" pitchFamily="18" charset="0"/>
              </a:endParaRPr>
            </a:p>
          </p:txBody>
        </p:sp>
        <p:sp>
          <p:nvSpPr>
            <p:cNvPr id="23565" name="Oval 9">
              <a:extLst>
                <a:ext uri="{FF2B5EF4-FFF2-40B4-BE49-F238E27FC236}">
                  <a16:creationId xmlns:a16="http://schemas.microsoft.com/office/drawing/2014/main" id="{7F092DE3-84FC-4388-8418-E8A691BFBC34}"/>
                </a:ext>
              </a:extLst>
            </p:cNvPr>
            <p:cNvSpPr>
              <a:spLocks noChangeArrowheads="1"/>
            </p:cNvSpPr>
            <p:nvPr/>
          </p:nvSpPr>
          <p:spPr bwMode="auto">
            <a:xfrm>
              <a:off x="6741" y="2616"/>
              <a:ext cx="1397" cy="1583"/>
            </a:xfrm>
            <a:prstGeom prst="ellipse">
              <a:avLst/>
            </a:prstGeom>
            <a:solidFill>
              <a:srgbClr val="339966">
                <a:alpha val="43921"/>
              </a:srgbClr>
            </a:solidFill>
            <a:ln w="9525">
              <a:solidFill>
                <a:schemeClr val="tx1"/>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endParaRPr lang="en-US" altLang="zh-CN" sz="1000">
                <a:solidFill>
                  <a:schemeClr val="tx1"/>
                </a:solidFill>
                <a:latin typeface="Trebuchet MS" panose="020B0603020202020204" pitchFamily="34" charset="0"/>
                <a:cs typeface="Times New Roman" panose="02020603050405020304" pitchFamily="18" charset="0"/>
              </a:endParaRPr>
            </a:p>
            <a:p>
              <a:pPr algn="ctr" eaLnBrk="1" hangingPunct="1"/>
              <a:r>
                <a:rPr lang="en-US" altLang="zh-CN" sz="1400" b="1">
                  <a:solidFill>
                    <a:srgbClr val="000000"/>
                  </a:solidFill>
                  <a:latin typeface="Trebuchet MS" panose="020B0603020202020204" pitchFamily="34" charset="0"/>
                  <a:cs typeface="Times New Roman" panose="02020603050405020304" pitchFamily="18" charset="0"/>
                </a:rPr>
                <a:t>Capacity</a:t>
              </a:r>
              <a:endParaRPr lang="en-US" altLang="zh-CN" sz="1000" b="1">
                <a:solidFill>
                  <a:srgbClr val="000000"/>
                </a:solidFill>
                <a:latin typeface="Trebuchet MS" panose="020B0603020202020204" pitchFamily="34" charset="0"/>
                <a:cs typeface="Times New Roman" panose="02020603050405020304" pitchFamily="18" charset="0"/>
              </a:endParaRPr>
            </a:p>
          </p:txBody>
        </p:sp>
        <p:sp>
          <p:nvSpPr>
            <p:cNvPr id="23566" name="Oval 10">
              <a:extLst>
                <a:ext uri="{FF2B5EF4-FFF2-40B4-BE49-F238E27FC236}">
                  <a16:creationId xmlns:a16="http://schemas.microsoft.com/office/drawing/2014/main" id="{EA0FAE12-1BCC-4CDA-AD6C-A621CF8EA1F1}"/>
                </a:ext>
              </a:extLst>
            </p:cNvPr>
            <p:cNvSpPr>
              <a:spLocks noChangeArrowheads="1"/>
            </p:cNvSpPr>
            <p:nvPr/>
          </p:nvSpPr>
          <p:spPr bwMode="auto">
            <a:xfrm>
              <a:off x="8139" y="2931"/>
              <a:ext cx="1049" cy="1108"/>
            </a:xfrm>
            <a:prstGeom prst="ellipse">
              <a:avLst/>
            </a:prstGeom>
            <a:solidFill>
              <a:srgbClr val="339966">
                <a:alpha val="43921"/>
              </a:srgbClr>
            </a:solidFill>
            <a:ln w="9525">
              <a:solidFill>
                <a:schemeClr val="tx1"/>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endParaRPr lang="en-US" altLang="zh-CN" sz="1000">
                <a:solidFill>
                  <a:schemeClr val="tx1"/>
                </a:solidFill>
                <a:latin typeface="Trebuchet MS" panose="020B0603020202020204" pitchFamily="34" charset="0"/>
                <a:cs typeface="Times New Roman" panose="02020603050405020304" pitchFamily="18" charset="0"/>
              </a:endParaRPr>
            </a:p>
            <a:p>
              <a:pPr algn="ctr" eaLnBrk="1" hangingPunct="1"/>
              <a:r>
                <a:rPr lang="en-US" altLang="zh-CN" sz="1400" b="1">
                  <a:solidFill>
                    <a:schemeClr val="tx1"/>
                  </a:solidFill>
                  <a:latin typeface="Trebuchet MS" panose="020B0603020202020204" pitchFamily="34" charset="0"/>
                  <a:cs typeface="Times New Roman" panose="02020603050405020304" pitchFamily="18" charset="0"/>
                </a:rPr>
                <a:t>Outputs</a:t>
              </a:r>
              <a:endParaRPr lang="en-US" altLang="en-US" b="1">
                <a:solidFill>
                  <a:schemeClr val="tx1"/>
                </a:solidFill>
                <a:cs typeface="Times New Roman" panose="02020603050405020304" pitchFamily="18" charset="0"/>
              </a:endParaRPr>
            </a:p>
          </p:txBody>
        </p:sp>
        <p:sp>
          <p:nvSpPr>
            <p:cNvPr id="23567" name="Oval 11">
              <a:extLst>
                <a:ext uri="{FF2B5EF4-FFF2-40B4-BE49-F238E27FC236}">
                  <a16:creationId xmlns:a16="http://schemas.microsoft.com/office/drawing/2014/main" id="{E06AA2D2-6CB5-4008-863F-7CDF5EDE2F40}"/>
                </a:ext>
              </a:extLst>
            </p:cNvPr>
            <p:cNvSpPr>
              <a:spLocks noChangeArrowheads="1"/>
            </p:cNvSpPr>
            <p:nvPr/>
          </p:nvSpPr>
          <p:spPr bwMode="auto">
            <a:xfrm>
              <a:off x="9187" y="2931"/>
              <a:ext cx="1049" cy="1108"/>
            </a:xfrm>
            <a:prstGeom prst="ellipse">
              <a:avLst/>
            </a:prstGeom>
            <a:solidFill>
              <a:srgbClr val="339966">
                <a:alpha val="43921"/>
              </a:srgbClr>
            </a:solidFill>
            <a:ln w="9525">
              <a:solidFill>
                <a:srgbClr val="000000"/>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endParaRPr lang="en-US" altLang="zh-CN" sz="1000">
                <a:solidFill>
                  <a:schemeClr val="tx1"/>
                </a:solidFill>
                <a:latin typeface="Trebuchet MS" panose="020B0603020202020204" pitchFamily="34" charset="0"/>
                <a:cs typeface="Times New Roman" panose="02020603050405020304" pitchFamily="18" charset="0"/>
              </a:endParaRPr>
            </a:p>
            <a:p>
              <a:pPr algn="ctr" eaLnBrk="1" hangingPunct="1"/>
              <a:r>
                <a:rPr lang="en-US" altLang="zh-CN" sz="1400" b="1">
                  <a:solidFill>
                    <a:schemeClr val="tx1"/>
                  </a:solidFill>
                  <a:latin typeface="Trebuchet MS" panose="020B0603020202020204" pitchFamily="34" charset="0"/>
                  <a:cs typeface="Times New Roman" panose="02020603050405020304" pitchFamily="18" charset="0"/>
                </a:rPr>
                <a:t>Outcomes</a:t>
              </a:r>
              <a:endParaRPr lang="en-US" altLang="en-US">
                <a:solidFill>
                  <a:schemeClr val="tx1"/>
                </a:solidFill>
                <a:cs typeface="Times New Roman" panose="02020603050405020304" pitchFamily="18" charset="0"/>
              </a:endParaRPr>
            </a:p>
          </p:txBody>
        </p:sp>
        <p:sp>
          <p:nvSpPr>
            <p:cNvPr id="23568" name="Oval 12">
              <a:extLst>
                <a:ext uri="{FF2B5EF4-FFF2-40B4-BE49-F238E27FC236}">
                  <a16:creationId xmlns:a16="http://schemas.microsoft.com/office/drawing/2014/main" id="{1F5ECD61-CF99-4A8E-8859-804E967819F7}"/>
                </a:ext>
              </a:extLst>
            </p:cNvPr>
            <p:cNvSpPr>
              <a:spLocks noChangeArrowheads="1"/>
            </p:cNvSpPr>
            <p:nvPr/>
          </p:nvSpPr>
          <p:spPr bwMode="auto">
            <a:xfrm>
              <a:off x="10235" y="2931"/>
              <a:ext cx="1050" cy="1108"/>
            </a:xfrm>
            <a:prstGeom prst="ellipse">
              <a:avLst/>
            </a:prstGeom>
            <a:solidFill>
              <a:srgbClr val="339966">
                <a:alpha val="43921"/>
              </a:srgbClr>
            </a:solidFill>
            <a:ln w="9525">
              <a:solidFill>
                <a:srgbClr val="000000"/>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endParaRPr lang="da-DK" altLang="zh-CN" sz="800">
                <a:solidFill>
                  <a:schemeClr val="tx1"/>
                </a:solidFill>
                <a:latin typeface="Trebuchet MS" panose="020B0603020202020204" pitchFamily="34" charset="0"/>
                <a:cs typeface="Times New Roman" panose="02020603050405020304" pitchFamily="18" charset="0"/>
              </a:endParaRPr>
            </a:p>
            <a:p>
              <a:pPr algn="ctr" eaLnBrk="1" hangingPunct="1"/>
              <a:r>
                <a:rPr lang="da-DK" altLang="zh-CN" sz="1400" b="1">
                  <a:solidFill>
                    <a:schemeClr val="tx1"/>
                  </a:solidFill>
                  <a:latin typeface="Trebuchet MS" panose="020B0603020202020204" pitchFamily="34" charset="0"/>
                  <a:cs typeface="Times New Roman" panose="02020603050405020304" pitchFamily="18" charset="0"/>
                </a:rPr>
                <a:t>Wider</a:t>
              </a:r>
              <a:r>
                <a:rPr lang="da-DK" altLang="zh-CN" b="1">
                  <a:solidFill>
                    <a:schemeClr val="tx1"/>
                  </a:solidFill>
                  <a:latin typeface="Trebuchet MS" panose="020B0603020202020204" pitchFamily="34" charset="0"/>
                  <a:cs typeface="Times New Roman" panose="02020603050405020304" pitchFamily="18" charset="0"/>
                </a:rPr>
                <a:t> </a:t>
              </a:r>
              <a:r>
                <a:rPr lang="da-DK" altLang="zh-CN" sz="1400" b="1">
                  <a:solidFill>
                    <a:schemeClr val="tx1"/>
                  </a:solidFill>
                  <a:latin typeface="Trebuchet MS" panose="020B0603020202020204" pitchFamily="34" charset="0"/>
                  <a:cs typeface="Times New Roman" panose="02020603050405020304" pitchFamily="18" charset="0"/>
                </a:rPr>
                <a:t>impact</a:t>
              </a:r>
              <a:endParaRPr lang="en-US" altLang="en-US" sz="1400" b="1">
                <a:solidFill>
                  <a:schemeClr val="tx1"/>
                </a:solidFill>
                <a:cs typeface="Times New Roman" panose="02020603050405020304" pitchFamily="18" charset="0"/>
              </a:endParaRPr>
            </a:p>
          </p:txBody>
        </p:sp>
        <p:sp>
          <p:nvSpPr>
            <p:cNvPr id="23569" name="Oval 13">
              <a:extLst>
                <a:ext uri="{FF2B5EF4-FFF2-40B4-BE49-F238E27FC236}">
                  <a16:creationId xmlns:a16="http://schemas.microsoft.com/office/drawing/2014/main" id="{948B3F2B-AA18-43A0-9CBE-7F29E1A69CFC}"/>
                </a:ext>
              </a:extLst>
            </p:cNvPr>
            <p:cNvSpPr>
              <a:spLocks noChangeArrowheads="1"/>
            </p:cNvSpPr>
            <p:nvPr/>
          </p:nvSpPr>
          <p:spPr bwMode="auto">
            <a:xfrm>
              <a:off x="5873" y="3714"/>
              <a:ext cx="698" cy="633"/>
            </a:xfrm>
            <a:prstGeom prst="ellipse">
              <a:avLst/>
            </a:prstGeom>
            <a:solidFill>
              <a:srgbClr val="339966">
                <a:alpha val="43921"/>
              </a:srgbClr>
            </a:solidFill>
            <a:ln w="9525">
              <a:solidFill>
                <a:srgbClr val="FF0000"/>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r>
                <a:rPr lang="en-US" altLang="zh-CN" sz="1300" b="1">
                  <a:solidFill>
                    <a:srgbClr val="FF0000"/>
                  </a:solidFill>
                  <a:latin typeface="Trebuchet MS" panose="020B0603020202020204" pitchFamily="34" charset="0"/>
                  <a:cs typeface="Times New Roman" panose="02020603050405020304" pitchFamily="18" charset="0"/>
                </a:rPr>
                <a:t>Internal resour-ces </a:t>
              </a:r>
              <a:endParaRPr lang="en-US" altLang="en-US" sz="1300" b="1">
                <a:solidFill>
                  <a:srgbClr val="FF0000"/>
                </a:solidFill>
                <a:cs typeface="Times New Roman" panose="02020603050405020304" pitchFamily="18" charset="0"/>
              </a:endParaRPr>
            </a:p>
          </p:txBody>
        </p:sp>
        <p:sp>
          <p:nvSpPr>
            <p:cNvPr id="23570" name="Line 14">
              <a:extLst>
                <a:ext uri="{FF2B5EF4-FFF2-40B4-BE49-F238E27FC236}">
                  <a16:creationId xmlns:a16="http://schemas.microsoft.com/office/drawing/2014/main" id="{7AF594A0-AB83-40A0-9B5B-0CB4C86BD5EC}"/>
                </a:ext>
              </a:extLst>
            </p:cNvPr>
            <p:cNvSpPr>
              <a:spLocks noChangeShapeType="1"/>
            </p:cNvSpPr>
            <p:nvPr/>
          </p:nvSpPr>
          <p:spPr bwMode="auto">
            <a:xfrm flipV="1">
              <a:off x="6508" y="4357"/>
              <a:ext cx="233" cy="159"/>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23571" name="Line 15">
              <a:extLst>
                <a:ext uri="{FF2B5EF4-FFF2-40B4-BE49-F238E27FC236}">
                  <a16:creationId xmlns:a16="http://schemas.microsoft.com/office/drawing/2014/main" id="{AA9B11CF-3988-4C2B-B56A-9C9EA5424E4F}"/>
                </a:ext>
              </a:extLst>
            </p:cNvPr>
            <p:cNvSpPr>
              <a:spLocks noChangeShapeType="1"/>
            </p:cNvSpPr>
            <p:nvPr/>
          </p:nvSpPr>
          <p:spPr bwMode="auto">
            <a:xfrm flipV="1">
              <a:off x="7207" y="3723"/>
              <a:ext cx="233" cy="158"/>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23572" name="Line 16">
              <a:extLst>
                <a:ext uri="{FF2B5EF4-FFF2-40B4-BE49-F238E27FC236}">
                  <a16:creationId xmlns:a16="http://schemas.microsoft.com/office/drawing/2014/main" id="{0C3127BC-E557-43A7-A08D-C02CE1B4DA57}"/>
                </a:ext>
              </a:extLst>
            </p:cNvPr>
            <p:cNvSpPr>
              <a:spLocks noChangeShapeType="1"/>
            </p:cNvSpPr>
            <p:nvPr/>
          </p:nvSpPr>
          <p:spPr bwMode="auto">
            <a:xfrm>
              <a:off x="6392" y="4040"/>
              <a:ext cx="349" cy="160"/>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23573" name="Line 17">
              <a:extLst>
                <a:ext uri="{FF2B5EF4-FFF2-40B4-BE49-F238E27FC236}">
                  <a16:creationId xmlns:a16="http://schemas.microsoft.com/office/drawing/2014/main" id="{47F72644-E376-4121-8C6E-3B62D0B2A9C3}"/>
                </a:ext>
              </a:extLst>
            </p:cNvPr>
            <p:cNvSpPr>
              <a:spLocks noChangeShapeType="1"/>
            </p:cNvSpPr>
            <p:nvPr/>
          </p:nvSpPr>
          <p:spPr bwMode="auto">
            <a:xfrm>
              <a:off x="6625" y="3565"/>
              <a:ext cx="349" cy="1"/>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23574" name="Line 18">
              <a:extLst>
                <a:ext uri="{FF2B5EF4-FFF2-40B4-BE49-F238E27FC236}">
                  <a16:creationId xmlns:a16="http://schemas.microsoft.com/office/drawing/2014/main" id="{6FDD387A-2D9B-4A36-A783-761CB9AC8FD8}"/>
                </a:ext>
              </a:extLst>
            </p:cNvPr>
            <p:cNvSpPr>
              <a:spLocks noChangeShapeType="1"/>
            </p:cNvSpPr>
            <p:nvPr/>
          </p:nvSpPr>
          <p:spPr bwMode="auto">
            <a:xfrm>
              <a:off x="10002" y="3565"/>
              <a:ext cx="350" cy="1"/>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23575" name="Line 19">
              <a:extLst>
                <a:ext uri="{FF2B5EF4-FFF2-40B4-BE49-F238E27FC236}">
                  <a16:creationId xmlns:a16="http://schemas.microsoft.com/office/drawing/2014/main" id="{76C04711-4162-4041-979C-7322360BE78D}"/>
                </a:ext>
              </a:extLst>
            </p:cNvPr>
            <p:cNvSpPr>
              <a:spLocks noChangeShapeType="1"/>
            </p:cNvSpPr>
            <p:nvPr/>
          </p:nvSpPr>
          <p:spPr bwMode="auto">
            <a:xfrm>
              <a:off x="8954" y="3565"/>
              <a:ext cx="349" cy="1"/>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23576" name="Line 20">
              <a:extLst>
                <a:ext uri="{FF2B5EF4-FFF2-40B4-BE49-F238E27FC236}">
                  <a16:creationId xmlns:a16="http://schemas.microsoft.com/office/drawing/2014/main" id="{1A16B41F-5494-4991-91B0-3728D76A2055}"/>
                </a:ext>
              </a:extLst>
            </p:cNvPr>
            <p:cNvSpPr>
              <a:spLocks noChangeShapeType="1"/>
            </p:cNvSpPr>
            <p:nvPr/>
          </p:nvSpPr>
          <p:spPr bwMode="auto">
            <a:xfrm>
              <a:off x="7906" y="3565"/>
              <a:ext cx="349" cy="1"/>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grpSp>
      <p:sp>
        <p:nvSpPr>
          <p:cNvPr id="23557" name="Text Box 5">
            <a:extLst>
              <a:ext uri="{FF2B5EF4-FFF2-40B4-BE49-F238E27FC236}">
                <a16:creationId xmlns:a16="http://schemas.microsoft.com/office/drawing/2014/main" id="{A53A1D6F-42DC-4F62-8FA9-EF17875C7908}"/>
              </a:ext>
            </a:extLst>
          </p:cNvPr>
          <p:cNvSpPr txBox="1">
            <a:spLocks noChangeArrowheads="1"/>
          </p:cNvSpPr>
          <p:nvPr/>
        </p:nvSpPr>
        <p:spPr bwMode="auto">
          <a:xfrm flipH="1">
            <a:off x="-15875" y="26988"/>
            <a:ext cx="460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algn="ctr" eaLnBrk="1" hangingPunct="1"/>
            <a:endParaRPr lang="en-US" altLang="en-US" sz="2800"/>
          </a:p>
        </p:txBody>
      </p:sp>
      <p:sp>
        <p:nvSpPr>
          <p:cNvPr id="23558" name="Line 15">
            <a:extLst>
              <a:ext uri="{FF2B5EF4-FFF2-40B4-BE49-F238E27FC236}">
                <a16:creationId xmlns:a16="http://schemas.microsoft.com/office/drawing/2014/main" id="{BC94A670-D5DE-4E84-8F9C-1C86F882E4A7}"/>
              </a:ext>
            </a:extLst>
          </p:cNvPr>
          <p:cNvSpPr>
            <a:spLocks noChangeShapeType="1"/>
          </p:cNvSpPr>
          <p:nvPr/>
        </p:nvSpPr>
        <p:spPr bwMode="auto">
          <a:xfrm flipH="1" flipV="1">
            <a:off x="1371600" y="4800600"/>
            <a:ext cx="304800" cy="457200"/>
          </a:xfrm>
          <a:prstGeom prst="line">
            <a:avLst/>
          </a:prstGeom>
          <a:noFill/>
          <a:ln w="82550" cmpd="dbl">
            <a:solidFill>
              <a:srgbClr val="3E6FD2"/>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7F25D78-8228-4ECC-9A4C-304CA8EDA64B}"/>
              </a:ext>
            </a:extLst>
          </p:cNvPr>
          <p:cNvSpPr>
            <a:spLocks noGrp="1"/>
          </p:cNvSpPr>
          <p:nvPr>
            <p:ph type="title"/>
          </p:nvPr>
        </p:nvSpPr>
        <p:spPr>
          <a:xfrm>
            <a:off x="395288" y="1339850"/>
            <a:ext cx="8229600" cy="565150"/>
          </a:xfrm>
        </p:spPr>
        <p:txBody>
          <a:bodyPr/>
          <a:lstStyle/>
          <a:p>
            <a:r>
              <a:rPr lang="en-US" altLang="en-US" sz="2400" i="1"/>
              <a:t>What External Partners can bring </a:t>
            </a:r>
          </a:p>
        </p:txBody>
      </p:sp>
      <p:sp>
        <p:nvSpPr>
          <p:cNvPr id="35843" name="Content Placeholder 2">
            <a:extLst>
              <a:ext uri="{FF2B5EF4-FFF2-40B4-BE49-F238E27FC236}">
                <a16:creationId xmlns:a16="http://schemas.microsoft.com/office/drawing/2014/main" id="{15F145F2-22D5-4A3C-AB7E-F6D962DA9989}"/>
              </a:ext>
            </a:extLst>
          </p:cNvPr>
          <p:cNvSpPr>
            <a:spLocks noGrp="1"/>
          </p:cNvSpPr>
          <p:nvPr>
            <p:ph idx="1"/>
          </p:nvPr>
        </p:nvSpPr>
        <p:spPr>
          <a:xfrm>
            <a:off x="457200" y="2057400"/>
            <a:ext cx="8229600" cy="4419600"/>
          </a:xfrm>
        </p:spPr>
        <p:txBody>
          <a:bodyPr/>
          <a:lstStyle/>
          <a:p>
            <a:pPr lvl="1">
              <a:buFontTx/>
              <a:buNone/>
            </a:pPr>
            <a:endParaRPr lang="en-US" altLang="en-US"/>
          </a:p>
          <a:p>
            <a:pPr lvl="1"/>
            <a:r>
              <a:rPr lang="en-US" altLang="en-US"/>
              <a:t>Many possibilities</a:t>
            </a:r>
            <a:r>
              <a:rPr lang="en-US" altLang="en-US" b="0"/>
              <a:t>: advice, knowledge-ideas, funding, hands on deck, linkages, mentorship, sounding board</a:t>
            </a:r>
          </a:p>
          <a:p>
            <a:pPr lvl="1">
              <a:buFontTx/>
              <a:buNone/>
            </a:pPr>
            <a:endParaRPr lang="en-US" altLang="en-US" b="0"/>
          </a:p>
          <a:p>
            <a:pPr lvl="1"/>
            <a:r>
              <a:rPr lang="en-US" altLang="en-US"/>
              <a:t>Think beyond TC</a:t>
            </a:r>
            <a:r>
              <a:rPr lang="en-US" altLang="en-US" b="0"/>
              <a:t>: consider if other instruments (eg NGO support, Budget support, dialogue) can help</a:t>
            </a:r>
          </a:p>
          <a:p>
            <a:pPr lvl="1">
              <a:buFontTx/>
              <a:buNone/>
            </a:pPr>
            <a:endParaRPr lang="en-US" altLang="en-US" b="0"/>
          </a:p>
          <a:p>
            <a:pPr lvl="1"/>
            <a:r>
              <a:rPr lang="en-US" altLang="en-US"/>
              <a:t>Think beyond TA </a:t>
            </a:r>
            <a:r>
              <a:rPr lang="en-US" altLang="en-US" b="0"/>
              <a:t>– twinning, knowledge, peer support, funding, pilots-experimentation</a:t>
            </a:r>
          </a:p>
          <a:p>
            <a:pPr lvl="1">
              <a:buFontTx/>
              <a:buNone/>
            </a:pPr>
            <a:endParaRPr lang="en-US" altLang="en-US" b="0"/>
          </a:p>
          <a:p>
            <a:pPr lvl="1"/>
            <a:r>
              <a:rPr lang="en-US" altLang="en-US" b="0"/>
              <a:t>Inputs without an </a:t>
            </a:r>
            <a:r>
              <a:rPr lang="en-US" altLang="en-US"/>
              <a:t>influencing or engagement strategy </a:t>
            </a:r>
            <a:r>
              <a:rPr lang="en-US" altLang="en-US" b="0"/>
              <a:t>is likely to be ineffective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7227DD1-D358-4BB0-A47B-53F1DFE5FC33}"/>
              </a:ext>
            </a:extLst>
          </p:cNvPr>
          <p:cNvSpPr>
            <a:spLocks noGrp="1"/>
          </p:cNvSpPr>
          <p:nvPr>
            <p:ph type="title"/>
          </p:nvPr>
        </p:nvSpPr>
        <p:spPr>
          <a:xfrm>
            <a:off x="0" y="1339850"/>
            <a:ext cx="9144000" cy="666750"/>
          </a:xfrm>
        </p:spPr>
        <p:txBody>
          <a:bodyPr/>
          <a:lstStyle/>
          <a:p>
            <a:pPr algn="ctr"/>
            <a:r>
              <a:rPr lang="en-US" altLang="en-US" sz="2400"/>
              <a:t>And be aware of your and your partner’s colour</a:t>
            </a:r>
            <a:br>
              <a:rPr lang="en-US" altLang="en-US" sz="2400"/>
            </a:br>
            <a:endParaRPr lang="en-US" altLang="en-US"/>
          </a:p>
        </p:txBody>
      </p:sp>
      <p:graphicFrame>
        <p:nvGraphicFramePr>
          <p:cNvPr id="4" name="Table 3">
            <a:extLst>
              <a:ext uri="{FF2B5EF4-FFF2-40B4-BE49-F238E27FC236}">
                <a16:creationId xmlns:a16="http://schemas.microsoft.com/office/drawing/2014/main" id="{00096FCF-FFE0-4B87-9BB0-B2BD1E65C445}"/>
              </a:ext>
            </a:extLst>
          </p:cNvPr>
          <p:cNvGraphicFramePr>
            <a:graphicFrameLocks noGrp="1"/>
          </p:cNvGraphicFramePr>
          <p:nvPr/>
        </p:nvGraphicFramePr>
        <p:xfrm>
          <a:off x="881063" y="2463800"/>
          <a:ext cx="7292975" cy="3657600"/>
        </p:xfrm>
        <a:graphic>
          <a:graphicData uri="http://schemas.openxmlformats.org/drawingml/2006/table">
            <a:tbl>
              <a:tblPr/>
              <a:tblGrid>
                <a:gridCol w="7292975">
                  <a:extLst>
                    <a:ext uri="{9D8B030D-6E8A-4147-A177-3AD203B41FA5}">
                      <a16:colId xmlns:a16="http://schemas.microsoft.com/office/drawing/2014/main" val="20000"/>
                    </a:ext>
                  </a:extLst>
                </a:gridCol>
              </a:tblGrid>
              <a:tr h="731520">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3100" b="0" i="0" u="none" strike="noStrike" cap="none" normalizeH="0" baseline="0" dirty="0">
                          <a:ln>
                            <a:noFill/>
                          </a:ln>
                          <a:solidFill>
                            <a:schemeClr val="tx1"/>
                          </a:solidFill>
                          <a:effectLst/>
                          <a:latin typeface="Arial" charset="0"/>
                          <a:ea typeface="ＭＳ Ｐゴシック" charset="0"/>
                          <a:cs typeface="ＭＳ Ｐゴシック" charset="0"/>
                        </a:rPr>
                        <a:t> Yellow</a:t>
                      </a:r>
                    </a:p>
                  </a:txBody>
                  <a:tcPr marL="91447" marR="91447" marT="51260" marB="51260"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CBCDD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33"/>
                    </a:solidFill>
                  </a:tcPr>
                </a:tc>
                <a:extLst>
                  <a:ext uri="{0D108BD9-81ED-4DB2-BD59-A6C34878D82A}">
                    <a16:rowId xmlns:a16="http://schemas.microsoft.com/office/drawing/2014/main" val="10000"/>
                  </a:ext>
                </a:extLst>
              </a:tr>
              <a:tr h="731520">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3100" b="0" i="0" u="none" strike="noStrike" cap="none" normalizeH="0" baseline="0">
                          <a:ln>
                            <a:noFill/>
                          </a:ln>
                          <a:solidFill>
                            <a:schemeClr val="tx1"/>
                          </a:solidFill>
                          <a:effectLst/>
                          <a:latin typeface="Arial" charset="0"/>
                          <a:ea typeface="ＭＳ Ｐゴシック" charset="0"/>
                          <a:cs typeface="ＭＳ Ｐゴシック" charset="0"/>
                        </a:rPr>
                        <a:t> Blue</a:t>
                      </a:r>
                    </a:p>
                  </a:txBody>
                  <a:tcPr marL="91447" marR="91447" marT="51260" marB="51260"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2D8FC"/>
                    </a:solidFill>
                  </a:tcPr>
                </a:tc>
                <a:extLst>
                  <a:ext uri="{0D108BD9-81ED-4DB2-BD59-A6C34878D82A}">
                    <a16:rowId xmlns:a16="http://schemas.microsoft.com/office/drawing/2014/main" val="10001"/>
                  </a:ext>
                </a:extLst>
              </a:tr>
              <a:tr h="731520">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3100" b="0" i="0" u="none" strike="noStrike" cap="none" normalizeH="0" baseline="0">
                          <a:ln>
                            <a:noFill/>
                          </a:ln>
                          <a:solidFill>
                            <a:schemeClr val="tx1"/>
                          </a:solidFill>
                          <a:effectLst/>
                          <a:latin typeface="Arial" charset="0"/>
                          <a:ea typeface="ＭＳ Ｐゴシック" charset="0"/>
                          <a:cs typeface="ＭＳ Ｐゴシック" charset="0"/>
                        </a:rPr>
                        <a:t> Red</a:t>
                      </a:r>
                    </a:p>
                  </a:txBody>
                  <a:tcPr marL="91447" marR="91447" marT="51260" marB="51260"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0200"/>
                    </a:solidFill>
                  </a:tcPr>
                </a:tc>
                <a:extLst>
                  <a:ext uri="{0D108BD9-81ED-4DB2-BD59-A6C34878D82A}">
                    <a16:rowId xmlns:a16="http://schemas.microsoft.com/office/drawing/2014/main" val="10002"/>
                  </a:ext>
                </a:extLst>
              </a:tr>
              <a:tr h="731520">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3100" b="0" i="0" u="none" strike="noStrike" cap="none" normalizeH="0" baseline="0" dirty="0">
                          <a:ln>
                            <a:noFill/>
                          </a:ln>
                          <a:solidFill>
                            <a:schemeClr val="tx1"/>
                          </a:solidFill>
                          <a:effectLst/>
                          <a:latin typeface="Arial" charset="0"/>
                          <a:ea typeface="ＭＳ Ｐゴシック" charset="0"/>
                          <a:cs typeface="ＭＳ Ｐゴシック" charset="0"/>
                        </a:rPr>
                        <a:t> Green</a:t>
                      </a:r>
                    </a:p>
                  </a:txBody>
                  <a:tcPr marL="91447" marR="91447" marT="51260" marB="51260"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3E408"/>
                    </a:solidFill>
                  </a:tcPr>
                </a:tc>
                <a:extLst>
                  <a:ext uri="{0D108BD9-81ED-4DB2-BD59-A6C34878D82A}">
                    <a16:rowId xmlns:a16="http://schemas.microsoft.com/office/drawing/2014/main" val="10003"/>
                  </a:ext>
                </a:extLst>
              </a:tr>
              <a:tr h="731520">
                <a:tc>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0" lang="en-US" sz="3100" b="0" i="0" u="none" strike="noStrike" cap="none" normalizeH="0" baseline="0" dirty="0">
                          <a:ln>
                            <a:noFill/>
                          </a:ln>
                          <a:solidFill>
                            <a:schemeClr val="tx1"/>
                          </a:solidFill>
                          <a:effectLst/>
                          <a:latin typeface="Arial" charset="0"/>
                          <a:ea typeface="ＭＳ Ｐゴシック" charset="0"/>
                          <a:cs typeface="ＭＳ Ｐゴシック" charset="0"/>
                        </a:rPr>
                        <a:t> White</a:t>
                      </a:r>
                    </a:p>
                  </a:txBody>
                  <a:tcPr marL="91447" marR="91447" marT="51260" marB="51260" horzOverflow="overflow">
                    <a:lnL w="12700" cap="flat" cmpd="sng" algn="ctr">
                      <a:solidFill>
                        <a:srgbClr val="CBCDD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CBCDD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26FDB02B-0093-44F8-8BD0-869A1F2DFC2D}"/>
              </a:ext>
            </a:extLst>
          </p:cNvPr>
          <p:cNvSpPr>
            <a:spLocks noGrp="1"/>
          </p:cNvSpPr>
          <p:nvPr>
            <p:ph type="title"/>
          </p:nvPr>
        </p:nvSpPr>
        <p:spPr>
          <a:xfrm>
            <a:off x="0" y="990600"/>
            <a:ext cx="3352800" cy="685800"/>
          </a:xfrm>
        </p:spPr>
        <p:txBody>
          <a:bodyPr/>
          <a:lstStyle/>
          <a:p>
            <a:r>
              <a:rPr lang="en-US" altLang="en-US" sz="2400" i="1"/>
              <a:t>Summing Up</a:t>
            </a:r>
          </a:p>
        </p:txBody>
      </p:sp>
      <p:sp>
        <p:nvSpPr>
          <p:cNvPr id="36867" name="Content Placeholder 2">
            <a:extLst>
              <a:ext uri="{FF2B5EF4-FFF2-40B4-BE49-F238E27FC236}">
                <a16:creationId xmlns:a16="http://schemas.microsoft.com/office/drawing/2014/main" id="{DA1C8118-0388-43FF-A0D4-72F156D2A7F0}"/>
              </a:ext>
            </a:extLst>
          </p:cNvPr>
          <p:cNvSpPr>
            <a:spLocks noGrp="1"/>
          </p:cNvSpPr>
          <p:nvPr>
            <p:ph idx="1"/>
          </p:nvPr>
        </p:nvSpPr>
        <p:spPr>
          <a:xfrm>
            <a:off x="304800" y="1600200"/>
            <a:ext cx="8839200" cy="4953000"/>
          </a:xfrm>
        </p:spPr>
        <p:txBody>
          <a:bodyPr/>
          <a:lstStyle/>
          <a:p>
            <a:pPr lvl="1"/>
            <a:r>
              <a:rPr lang="en-GB" altLang="en-US" sz="1800"/>
              <a:t>Clarify the results needed</a:t>
            </a:r>
            <a:r>
              <a:rPr lang="en-GB" altLang="en-US" sz="1800" b="0"/>
              <a:t>: Ask about what results the sector or the organisation(s) are supposed and want to deliver that they are not delivering today (according to the organisation, its staff, its customers and other stakeholders)</a:t>
            </a:r>
            <a:endParaRPr lang="en-GB" altLang="en-US" sz="800" b="0"/>
          </a:p>
          <a:p>
            <a:pPr lvl="1">
              <a:buFontTx/>
              <a:buNone/>
            </a:pPr>
            <a:r>
              <a:rPr lang="en-GB" altLang="en-US" sz="800" b="0"/>
              <a:t> </a:t>
            </a:r>
          </a:p>
          <a:p>
            <a:pPr lvl="1"/>
            <a:r>
              <a:rPr lang="en-GB" altLang="en-US" sz="1800" b="0"/>
              <a:t>Then ask </a:t>
            </a:r>
            <a:r>
              <a:rPr lang="en-GB" altLang="en-US" sz="1800"/>
              <a:t>what/ how </a:t>
            </a:r>
            <a:r>
              <a:rPr lang="en-GB" altLang="en-US" sz="1800" b="0"/>
              <a:t>the sector/ organisation wants to strengthen their capacity to deliver services</a:t>
            </a:r>
            <a:endParaRPr lang="en-GB" altLang="en-US" sz="800" b="0"/>
          </a:p>
          <a:p>
            <a:pPr lvl="1">
              <a:buFontTx/>
              <a:buNone/>
            </a:pPr>
            <a:endParaRPr lang="en-GB" altLang="en-US" sz="800" b="0"/>
          </a:p>
          <a:p>
            <a:pPr lvl="1"/>
            <a:r>
              <a:rPr lang="en-GB" altLang="en-US" sz="1800" b="0"/>
              <a:t>Help the partner clarify the broad set of critical activities needed to produce change and develop capacity, and help him to assess whether it is feasible</a:t>
            </a:r>
          </a:p>
          <a:p>
            <a:pPr lvl="1">
              <a:buFontTx/>
              <a:buNone/>
            </a:pPr>
            <a:endParaRPr lang="en-GB" altLang="en-US" sz="800" b="0"/>
          </a:p>
          <a:p>
            <a:pPr lvl="1"/>
            <a:r>
              <a:rPr lang="en-GB" altLang="en-US" sz="1800" b="0"/>
              <a:t>Ask what resources the partner has to lead the process</a:t>
            </a:r>
            <a:endParaRPr lang="en-GB" altLang="en-US" sz="800" b="0"/>
          </a:p>
          <a:p>
            <a:pPr lvl="1">
              <a:buFontTx/>
              <a:buNone/>
            </a:pPr>
            <a:r>
              <a:rPr lang="en-GB" altLang="en-US" sz="800" b="0"/>
              <a:t> </a:t>
            </a:r>
          </a:p>
          <a:p>
            <a:pPr lvl="1"/>
            <a:r>
              <a:rPr lang="en-GB" altLang="en-US" sz="1800" b="0"/>
              <a:t>If these resources are not sufficient, then ask if and how donors (not just the EU) might be able to help</a:t>
            </a:r>
            <a:endParaRPr lang="en-GB" altLang="en-US" sz="800" b="0"/>
          </a:p>
          <a:p>
            <a:pPr lvl="1">
              <a:buFontTx/>
              <a:buNone/>
            </a:pPr>
            <a:r>
              <a:rPr lang="en-GB" altLang="en-US" sz="800" b="0"/>
              <a:t> </a:t>
            </a:r>
          </a:p>
          <a:p>
            <a:pPr lvl="1"/>
            <a:r>
              <a:rPr lang="en-GB" altLang="en-US" sz="1800" b="0"/>
              <a:t>Then, finally, determine how the EU might be able to contribute to supporting the desired change.</a:t>
            </a:r>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86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867">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867">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867">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68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bldLvl="3"/>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a:extLst>
              <a:ext uri="{FF2B5EF4-FFF2-40B4-BE49-F238E27FC236}">
                <a16:creationId xmlns:a16="http://schemas.microsoft.com/office/drawing/2014/main" id="{3404F566-A4F6-43FB-862D-82CE6667EDB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fld id="{654B0494-1DC2-4107-AAC1-E52C77E1BE98}" type="slidenum">
              <a:rPr lang="en-GB" altLang="en-US" sz="1400">
                <a:solidFill>
                  <a:schemeClr val="tx1"/>
                </a:solidFill>
                <a:latin typeface="Arial" panose="020B0604020202020204" pitchFamily="34" charset="0"/>
              </a:rPr>
              <a:pPr eaLnBrk="1" hangingPunct="1"/>
              <a:t>24</a:t>
            </a:fld>
            <a:endParaRPr lang="en-GB" altLang="en-US" sz="1400">
              <a:solidFill>
                <a:schemeClr val="tx1"/>
              </a:solidFill>
              <a:latin typeface="Arial" panose="020B0604020202020204" pitchFamily="34" charset="0"/>
            </a:endParaRPr>
          </a:p>
        </p:txBody>
      </p:sp>
      <p:sp>
        <p:nvSpPr>
          <p:cNvPr id="27651" name="Title 1">
            <a:extLst>
              <a:ext uri="{FF2B5EF4-FFF2-40B4-BE49-F238E27FC236}">
                <a16:creationId xmlns:a16="http://schemas.microsoft.com/office/drawing/2014/main" id="{8F28134F-0AE6-442D-B4A9-C5CD05ACCAE3}"/>
              </a:ext>
            </a:extLst>
          </p:cNvPr>
          <p:cNvSpPr>
            <a:spLocks noGrp="1"/>
          </p:cNvSpPr>
          <p:nvPr>
            <p:ph type="title"/>
          </p:nvPr>
        </p:nvSpPr>
        <p:spPr>
          <a:xfrm>
            <a:off x="323850" y="928688"/>
            <a:ext cx="7905750" cy="936625"/>
          </a:xfrm>
        </p:spPr>
        <p:txBody>
          <a:bodyPr/>
          <a:lstStyle/>
          <a:p>
            <a:r>
              <a:rPr lang="en-US" altLang="en-US" i="1"/>
              <a:t>Quality of Interventions matters</a:t>
            </a:r>
            <a:endParaRPr lang="en-GB" altLang="en-US" i="1">
              <a:solidFill>
                <a:srgbClr val="2D5EC1"/>
              </a:solidFill>
            </a:endParaRPr>
          </a:p>
        </p:txBody>
      </p:sp>
      <p:graphicFrame>
        <p:nvGraphicFramePr>
          <p:cNvPr id="2" name="Content Placeholder 1">
            <a:extLst>
              <a:ext uri="{FF2B5EF4-FFF2-40B4-BE49-F238E27FC236}">
                <a16:creationId xmlns:a16="http://schemas.microsoft.com/office/drawing/2014/main" id="{F2E5E10D-D237-494B-A7DD-94B2538B3587}"/>
              </a:ext>
            </a:extLst>
          </p:cNvPr>
          <p:cNvGraphicFramePr>
            <a:graphicFrameLocks noGrp="1"/>
          </p:cNvGraphicFramePr>
          <p:nvPr>
            <p:ph idx="1"/>
          </p:nvPr>
        </p:nvGraphicFramePr>
        <p:xfrm>
          <a:off x="428596" y="2071678"/>
          <a:ext cx="8229600" cy="44529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D4A205A5-8EE2-A648-A544-F74242ED027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62890AB1-7924-0449-8C5C-8DFBFF67BA0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1739E161-D030-E342-A0E8-0303CBFF362B}"/>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8A29FA85-D508-8C47-839B-626F2C26957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19F5BFEC-8230-41B2-A722-A9CBBD0CA6F8}"/>
              </a:ext>
            </a:extLst>
          </p:cNvPr>
          <p:cNvSpPr>
            <a:spLocks noGrp="1"/>
          </p:cNvSpPr>
          <p:nvPr>
            <p:ph type="title"/>
          </p:nvPr>
        </p:nvSpPr>
        <p:spPr/>
        <p:txBody>
          <a:bodyPr/>
          <a:lstStyle/>
          <a:p>
            <a:endParaRPr lang="en-US" altLang="en-US"/>
          </a:p>
        </p:txBody>
      </p:sp>
      <p:sp>
        <p:nvSpPr>
          <p:cNvPr id="28675" name="Content Placeholder 2">
            <a:extLst>
              <a:ext uri="{FF2B5EF4-FFF2-40B4-BE49-F238E27FC236}">
                <a16:creationId xmlns:a16="http://schemas.microsoft.com/office/drawing/2014/main" id="{91B18118-07FC-422A-9500-C766B1197754}"/>
              </a:ext>
            </a:extLst>
          </p:cNvPr>
          <p:cNvSpPr>
            <a:spLocks noGrp="1"/>
          </p:cNvSpPr>
          <p:nvPr>
            <p:ph idx="1"/>
          </p:nvPr>
        </p:nvSpPr>
        <p:spPr/>
        <p:txBody>
          <a:bodyPr/>
          <a:lstStyle/>
          <a:p>
            <a:pPr algn="ctr"/>
            <a:endParaRPr lang="en-US" altLang="en-US"/>
          </a:p>
          <a:p>
            <a:pPr algn="ctr"/>
            <a:endParaRPr lang="en-US" altLang="en-US"/>
          </a:p>
          <a:p>
            <a:pPr algn="ctr"/>
            <a:endParaRPr lang="en-US" altLang="en-US"/>
          </a:p>
          <a:p>
            <a:pPr algn="ctr"/>
            <a:r>
              <a:rPr lang="en-US" altLang="en-US" b="1"/>
              <a:t>END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ounded Rectangle 1">
            <a:extLst>
              <a:ext uri="{FF2B5EF4-FFF2-40B4-BE49-F238E27FC236}">
                <a16:creationId xmlns:a16="http://schemas.microsoft.com/office/drawing/2014/main" id="{1BE82E33-2398-46F5-856D-56C912DA3C79}"/>
              </a:ext>
            </a:extLst>
          </p:cNvPr>
          <p:cNvSpPr>
            <a:spLocks noChangeArrowheads="1"/>
          </p:cNvSpPr>
          <p:nvPr/>
        </p:nvSpPr>
        <p:spPr bwMode="auto">
          <a:xfrm>
            <a:off x="457200" y="1676400"/>
            <a:ext cx="8382000" cy="4953000"/>
          </a:xfrm>
          <a:prstGeom prst="roundRect">
            <a:avLst>
              <a:gd name="adj" fmla="val 16667"/>
            </a:avLst>
          </a:prstGeom>
          <a:solidFill>
            <a:srgbClr val="3E6FD2">
              <a:alpha val="23921"/>
            </a:srgbClr>
          </a:solidFill>
          <a:ln w="9525">
            <a:solidFill>
              <a:schemeClr val="tx1"/>
            </a:solidFill>
            <a:round/>
            <a:headEnd/>
            <a:tailEnd/>
          </a:ln>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r>
              <a:rPr lang="en-US" altLang="en-US" b="1"/>
              <a:t>Contextual factors beyond influence</a:t>
            </a:r>
          </a:p>
        </p:txBody>
      </p:sp>
      <p:sp>
        <p:nvSpPr>
          <p:cNvPr id="3" name="Round Same Side Corner Rectangle 2">
            <a:extLst>
              <a:ext uri="{FF2B5EF4-FFF2-40B4-BE49-F238E27FC236}">
                <a16:creationId xmlns:a16="http://schemas.microsoft.com/office/drawing/2014/main" id="{FCF0DFA9-E1E6-437C-9AA8-326E1CAC73F4}"/>
              </a:ext>
            </a:extLst>
          </p:cNvPr>
          <p:cNvSpPr/>
          <p:nvPr/>
        </p:nvSpPr>
        <p:spPr bwMode="auto">
          <a:xfrm>
            <a:off x="3862388" y="3548063"/>
            <a:ext cx="822325" cy="822325"/>
          </a:xfrm>
          <a:prstGeom prst="round2SameRect">
            <a:avLst/>
          </a:prstGeom>
          <a:noFill/>
          <a:ln>
            <a:noFill/>
          </a:ln>
          <a:effectLst/>
        </p:spPr>
      </p:sp>
      <p:sp>
        <p:nvSpPr>
          <p:cNvPr id="4" name="Round Same Side Corner Rectangle 3">
            <a:extLst>
              <a:ext uri="{FF2B5EF4-FFF2-40B4-BE49-F238E27FC236}">
                <a16:creationId xmlns:a16="http://schemas.microsoft.com/office/drawing/2014/main" id="{5C564AB8-4A67-4F97-BE1C-EAB2B93B6BF4}"/>
              </a:ext>
            </a:extLst>
          </p:cNvPr>
          <p:cNvSpPr/>
          <p:nvPr/>
        </p:nvSpPr>
        <p:spPr bwMode="auto">
          <a:xfrm>
            <a:off x="1447800" y="2514600"/>
            <a:ext cx="5257800" cy="4114800"/>
          </a:xfrm>
          <a:prstGeom prst="round2SameRect">
            <a:avLst/>
          </a:prstGeom>
          <a:solidFill>
            <a:srgbClr val="3E6FD2">
              <a:alpha val="41000"/>
            </a:srgbClr>
          </a:solidFill>
          <a:ln>
            <a:noFill/>
          </a:ln>
          <a:effectLst/>
        </p:spPr>
        <p:txBody>
          <a:bodyPr anchor="ctr"/>
          <a:lstStyle/>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defRPr/>
            </a:pPr>
            <a:endParaRPr lang="en-US" b="1" dirty="0">
              <a:latin typeface="Verdana" charset="0"/>
              <a:ea typeface="ＭＳ Ｐゴシック" charset="0"/>
              <a:cs typeface="ＭＳ Ｐゴシック" pitchFamily="-65" charset="-128"/>
            </a:endParaRPr>
          </a:p>
          <a:p>
            <a:pPr marL="3175" algn="ctr">
              <a:defRPr/>
            </a:pPr>
            <a:r>
              <a:rPr lang="en-US" b="1" dirty="0">
                <a:latin typeface="Verdana" charset="0"/>
                <a:ea typeface="ＭＳ Ｐゴシック" charset="0"/>
                <a:cs typeface="ＭＳ Ｐゴシック" pitchFamily="-65" charset="-128"/>
              </a:rPr>
              <a:t>Contextual factors and actors within influence</a:t>
            </a:r>
          </a:p>
        </p:txBody>
      </p:sp>
      <p:sp>
        <p:nvSpPr>
          <p:cNvPr id="6149" name="Oval 12">
            <a:extLst>
              <a:ext uri="{FF2B5EF4-FFF2-40B4-BE49-F238E27FC236}">
                <a16:creationId xmlns:a16="http://schemas.microsoft.com/office/drawing/2014/main" id="{B96AE439-3EFE-4766-A750-1B91B264FA76}"/>
              </a:ext>
            </a:extLst>
          </p:cNvPr>
          <p:cNvSpPr>
            <a:spLocks noChangeArrowheads="1"/>
          </p:cNvSpPr>
          <p:nvPr/>
        </p:nvSpPr>
        <p:spPr bwMode="auto">
          <a:xfrm>
            <a:off x="7315200" y="3352800"/>
            <a:ext cx="1390650" cy="1449388"/>
          </a:xfrm>
          <a:prstGeom prst="ellipse">
            <a:avLst/>
          </a:prstGeom>
          <a:solidFill>
            <a:srgbClr val="339966">
              <a:alpha val="43921"/>
            </a:srgbClr>
          </a:solidFill>
          <a:ln w="9525">
            <a:solidFill>
              <a:srgbClr val="000000"/>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endParaRPr lang="da-DK" altLang="zh-CN" sz="800">
              <a:solidFill>
                <a:srgbClr val="000000"/>
              </a:solidFill>
              <a:latin typeface="Trebuchet MS" panose="020B0603020202020204" pitchFamily="34" charset="0"/>
            </a:endParaRPr>
          </a:p>
          <a:p>
            <a:pPr algn="ctr" eaLnBrk="1" hangingPunct="1"/>
            <a:r>
              <a:rPr lang="da-DK" altLang="zh-CN" sz="1400" b="1">
                <a:solidFill>
                  <a:srgbClr val="000000"/>
                </a:solidFill>
                <a:latin typeface="Trebuchet MS" panose="020B0603020202020204" pitchFamily="34" charset="0"/>
              </a:rPr>
              <a:t>Wider</a:t>
            </a:r>
            <a:r>
              <a:rPr lang="da-DK" altLang="zh-CN" b="1">
                <a:solidFill>
                  <a:srgbClr val="000000"/>
                </a:solidFill>
                <a:latin typeface="Trebuchet MS" panose="020B0603020202020204" pitchFamily="34" charset="0"/>
              </a:rPr>
              <a:t> </a:t>
            </a:r>
            <a:r>
              <a:rPr lang="da-DK" altLang="zh-CN" sz="1400" b="1">
                <a:solidFill>
                  <a:srgbClr val="000000"/>
                </a:solidFill>
                <a:latin typeface="Trebuchet MS" panose="020B0603020202020204" pitchFamily="34" charset="0"/>
              </a:rPr>
              <a:t>impact</a:t>
            </a:r>
            <a:endParaRPr lang="en-US" altLang="en-US" sz="1400" b="1">
              <a:solidFill>
                <a:srgbClr val="000000"/>
              </a:solidFill>
            </a:endParaRPr>
          </a:p>
        </p:txBody>
      </p:sp>
      <p:sp>
        <p:nvSpPr>
          <p:cNvPr id="6150" name="Oval 11">
            <a:extLst>
              <a:ext uri="{FF2B5EF4-FFF2-40B4-BE49-F238E27FC236}">
                <a16:creationId xmlns:a16="http://schemas.microsoft.com/office/drawing/2014/main" id="{0E08D3D6-A2F7-4514-83BF-F0CA9D1B24FA}"/>
              </a:ext>
            </a:extLst>
          </p:cNvPr>
          <p:cNvSpPr>
            <a:spLocks noChangeArrowheads="1"/>
          </p:cNvSpPr>
          <p:nvPr/>
        </p:nvSpPr>
        <p:spPr bwMode="auto">
          <a:xfrm>
            <a:off x="5943600" y="3352800"/>
            <a:ext cx="1389063" cy="1449388"/>
          </a:xfrm>
          <a:prstGeom prst="ellipse">
            <a:avLst/>
          </a:prstGeom>
          <a:solidFill>
            <a:srgbClr val="339966">
              <a:alpha val="43921"/>
            </a:srgbClr>
          </a:solidFill>
          <a:ln w="9525">
            <a:solidFill>
              <a:srgbClr val="000000"/>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endParaRPr lang="en-US" altLang="zh-CN" sz="1000">
              <a:solidFill>
                <a:srgbClr val="000000"/>
              </a:solidFill>
              <a:latin typeface="Trebuchet MS" panose="020B0603020202020204" pitchFamily="34" charset="0"/>
            </a:endParaRPr>
          </a:p>
          <a:p>
            <a:pPr algn="ctr" eaLnBrk="1" hangingPunct="1"/>
            <a:r>
              <a:rPr lang="en-US" altLang="zh-CN" sz="1400" b="1">
                <a:solidFill>
                  <a:srgbClr val="000000"/>
                </a:solidFill>
                <a:latin typeface="Trebuchet MS" panose="020B0603020202020204" pitchFamily="34" charset="0"/>
              </a:rPr>
              <a:t>Outcomes</a:t>
            </a:r>
            <a:endParaRPr lang="en-US" altLang="en-US">
              <a:solidFill>
                <a:srgbClr val="000000"/>
              </a:solidFill>
            </a:endParaRPr>
          </a:p>
        </p:txBody>
      </p:sp>
      <p:sp>
        <p:nvSpPr>
          <p:cNvPr id="6151" name="Oval 10">
            <a:extLst>
              <a:ext uri="{FF2B5EF4-FFF2-40B4-BE49-F238E27FC236}">
                <a16:creationId xmlns:a16="http://schemas.microsoft.com/office/drawing/2014/main" id="{353C0C86-C7B7-4896-930D-FD44BE75B55C}"/>
              </a:ext>
            </a:extLst>
          </p:cNvPr>
          <p:cNvSpPr>
            <a:spLocks noChangeArrowheads="1"/>
          </p:cNvSpPr>
          <p:nvPr/>
        </p:nvSpPr>
        <p:spPr bwMode="auto">
          <a:xfrm>
            <a:off x="4572000" y="3352800"/>
            <a:ext cx="1389063" cy="1449388"/>
          </a:xfrm>
          <a:prstGeom prst="ellipse">
            <a:avLst/>
          </a:prstGeom>
          <a:solidFill>
            <a:srgbClr val="CCFFCC"/>
          </a:solidFill>
          <a:ln w="9525">
            <a:solidFill>
              <a:schemeClr val="tx1"/>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endParaRPr lang="en-US" altLang="zh-CN" sz="1000">
              <a:solidFill>
                <a:srgbClr val="000000"/>
              </a:solidFill>
              <a:latin typeface="Trebuchet MS" panose="020B0603020202020204" pitchFamily="34" charset="0"/>
            </a:endParaRPr>
          </a:p>
          <a:p>
            <a:pPr algn="ctr" eaLnBrk="1" hangingPunct="1"/>
            <a:r>
              <a:rPr lang="en-US" altLang="zh-CN" sz="1400" b="1">
                <a:solidFill>
                  <a:srgbClr val="000000"/>
                </a:solidFill>
                <a:latin typeface="Trebuchet MS" panose="020B0603020202020204" pitchFamily="34" charset="0"/>
              </a:rPr>
              <a:t>Outputs</a:t>
            </a:r>
            <a:endParaRPr lang="en-US" altLang="en-US" b="1">
              <a:solidFill>
                <a:srgbClr val="000000"/>
              </a:solidFill>
            </a:endParaRPr>
          </a:p>
        </p:txBody>
      </p:sp>
      <p:sp>
        <p:nvSpPr>
          <p:cNvPr id="6152" name="Oval 9">
            <a:extLst>
              <a:ext uri="{FF2B5EF4-FFF2-40B4-BE49-F238E27FC236}">
                <a16:creationId xmlns:a16="http://schemas.microsoft.com/office/drawing/2014/main" id="{85661798-EC6D-497B-93DE-993A39CD66F3}"/>
              </a:ext>
            </a:extLst>
          </p:cNvPr>
          <p:cNvSpPr>
            <a:spLocks noChangeArrowheads="1"/>
          </p:cNvSpPr>
          <p:nvPr/>
        </p:nvSpPr>
        <p:spPr bwMode="auto">
          <a:xfrm>
            <a:off x="2438400" y="2819400"/>
            <a:ext cx="2155825" cy="2286000"/>
          </a:xfrm>
          <a:prstGeom prst="ellipse">
            <a:avLst/>
          </a:prstGeom>
          <a:solidFill>
            <a:srgbClr val="CCFFCC"/>
          </a:solidFill>
          <a:ln w="9525">
            <a:solidFill>
              <a:schemeClr val="tx1"/>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endParaRPr lang="en-US" altLang="zh-CN" sz="1000">
              <a:solidFill>
                <a:srgbClr val="000000"/>
              </a:solidFill>
              <a:latin typeface="Trebuchet MS" panose="020B0603020202020204" pitchFamily="34" charset="0"/>
            </a:endParaRPr>
          </a:p>
          <a:p>
            <a:pPr algn="ctr" eaLnBrk="1" hangingPunct="1"/>
            <a:r>
              <a:rPr lang="en-US" altLang="zh-CN" sz="1400" b="1">
                <a:solidFill>
                  <a:srgbClr val="000000"/>
                </a:solidFill>
                <a:latin typeface="Trebuchet MS" panose="020B0603020202020204" pitchFamily="34" charset="0"/>
              </a:rPr>
              <a:t>Capacity</a:t>
            </a:r>
            <a:endParaRPr lang="en-US" altLang="zh-CN" sz="1000" b="1">
              <a:solidFill>
                <a:srgbClr val="000000"/>
              </a:solidFill>
              <a:latin typeface="Trebuchet MS" panose="020B0603020202020204" pitchFamily="34" charset="0"/>
            </a:endParaRPr>
          </a:p>
        </p:txBody>
      </p:sp>
      <p:sp>
        <p:nvSpPr>
          <p:cNvPr id="6153" name="Oval 8">
            <a:extLst>
              <a:ext uri="{FF2B5EF4-FFF2-40B4-BE49-F238E27FC236}">
                <a16:creationId xmlns:a16="http://schemas.microsoft.com/office/drawing/2014/main" id="{86B10C94-8518-433D-93C1-709C92722ECD}"/>
              </a:ext>
            </a:extLst>
          </p:cNvPr>
          <p:cNvSpPr>
            <a:spLocks noChangeArrowheads="1"/>
          </p:cNvSpPr>
          <p:nvPr/>
        </p:nvSpPr>
        <p:spPr bwMode="auto">
          <a:xfrm>
            <a:off x="990600" y="3200400"/>
            <a:ext cx="1468438" cy="1600200"/>
          </a:xfrm>
          <a:prstGeom prst="ellipse">
            <a:avLst/>
          </a:prstGeom>
          <a:solidFill>
            <a:srgbClr val="CCFFCC"/>
          </a:solidFill>
          <a:ln w="9525">
            <a:solidFill>
              <a:srgbClr val="000000"/>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algn="ctr" eaLnBrk="1" hangingPunct="1"/>
            <a:r>
              <a:rPr lang="en-US" altLang="zh-CN" sz="1000" b="1">
                <a:latin typeface="Trebuchet MS" panose="020B0603020202020204" pitchFamily="34" charset="0"/>
              </a:rPr>
              <a:t> </a:t>
            </a:r>
            <a:r>
              <a:rPr lang="en-US" altLang="zh-CN" sz="1400" b="1">
                <a:solidFill>
                  <a:srgbClr val="000000"/>
                </a:solidFill>
                <a:latin typeface="Trebuchet MS" panose="020B0603020202020204" pitchFamily="34" charset="0"/>
              </a:rPr>
              <a:t>Recurrent inputs</a:t>
            </a:r>
            <a:endParaRPr lang="en-US" altLang="en-US" b="1">
              <a:solidFill>
                <a:srgbClr val="000000"/>
              </a:solidFill>
            </a:endParaRPr>
          </a:p>
        </p:txBody>
      </p:sp>
      <p:sp>
        <p:nvSpPr>
          <p:cNvPr id="19466" name="Oval 7">
            <a:extLst>
              <a:ext uri="{FF2B5EF4-FFF2-40B4-BE49-F238E27FC236}">
                <a16:creationId xmlns:a16="http://schemas.microsoft.com/office/drawing/2014/main" id="{9B2DB408-88A9-4501-93FE-7D5C39272945}"/>
              </a:ext>
            </a:extLst>
          </p:cNvPr>
          <p:cNvSpPr>
            <a:spLocks noChangeArrowheads="1"/>
          </p:cNvSpPr>
          <p:nvPr/>
        </p:nvSpPr>
        <p:spPr bwMode="auto">
          <a:xfrm>
            <a:off x="2209800" y="4370388"/>
            <a:ext cx="1652588" cy="1574800"/>
          </a:xfrm>
          <a:prstGeom prst="ellipse">
            <a:avLst/>
          </a:prstGeom>
          <a:solidFill>
            <a:srgbClr val="CCFFCC"/>
          </a:solidFill>
          <a:ln w="6350" cmpd="sng">
            <a:solidFill>
              <a:schemeClr val="tx1"/>
            </a:solidFill>
            <a:round/>
            <a:headEnd/>
            <a:tailEnd/>
          </a:ln>
          <a:effectLst>
            <a:glow rad="101600">
              <a:srgbClr val="FF0000">
                <a:alpha val="75000"/>
              </a:srgbClr>
            </a:glow>
          </a:effectLst>
        </p:spPr>
        <p:txBody>
          <a:bodyPr lIns="0" tIns="10800" rIns="0" bIns="10800"/>
          <a:lstStyle>
            <a:lvl1pPr eaLnBrk="0" hangingPunct="0">
              <a:defRPr sz="1200">
                <a:solidFill>
                  <a:srgbClr val="0F5494"/>
                </a:solidFill>
                <a:latin typeface="Verdana" pitchFamily="-65" charset="0"/>
                <a:ea typeface="ＭＳ Ｐゴシック" pitchFamily="-65" charset="-128"/>
              </a:defRPr>
            </a:lvl1pPr>
            <a:lvl2pPr marL="37931725" indent="-37474525" eaLnBrk="0" hangingPunct="0">
              <a:defRPr sz="1200">
                <a:solidFill>
                  <a:srgbClr val="0F5494"/>
                </a:solidFill>
                <a:latin typeface="Verdana" pitchFamily="-65" charset="0"/>
                <a:ea typeface="ＭＳ Ｐゴシック" pitchFamily="-65" charset="-128"/>
              </a:defRPr>
            </a:lvl2pPr>
            <a:lvl3pPr eaLnBrk="0" hangingPunct="0">
              <a:defRPr sz="1200">
                <a:solidFill>
                  <a:srgbClr val="0F5494"/>
                </a:solidFill>
                <a:latin typeface="Verdana" pitchFamily="-65" charset="0"/>
                <a:ea typeface="ＭＳ Ｐゴシック" pitchFamily="-65" charset="-128"/>
              </a:defRPr>
            </a:lvl3pPr>
            <a:lvl4pPr eaLnBrk="0" hangingPunct="0">
              <a:defRPr sz="1200">
                <a:solidFill>
                  <a:srgbClr val="0F5494"/>
                </a:solidFill>
                <a:latin typeface="Verdana" pitchFamily="-65" charset="0"/>
                <a:ea typeface="ＭＳ Ｐゴシック" pitchFamily="-65" charset="-128"/>
              </a:defRPr>
            </a:lvl4pPr>
            <a:lvl5pPr eaLnBrk="0" hangingPunct="0">
              <a:defRPr sz="1200">
                <a:solidFill>
                  <a:srgbClr val="0F5494"/>
                </a:solidFill>
                <a:latin typeface="Verdana" pitchFamily="-65" charset="0"/>
                <a:ea typeface="ＭＳ Ｐゴシック" pitchFamily="-65" charset="-128"/>
              </a:defRPr>
            </a:lvl5pPr>
            <a:lvl6pPr marL="457200" eaLnBrk="0" fontAlgn="base" hangingPunct="0">
              <a:spcBef>
                <a:spcPct val="0"/>
              </a:spcBef>
              <a:spcAft>
                <a:spcPct val="0"/>
              </a:spcAft>
              <a:defRPr sz="1200">
                <a:solidFill>
                  <a:srgbClr val="0F5494"/>
                </a:solidFill>
                <a:latin typeface="Verdana" pitchFamily="-65" charset="0"/>
                <a:ea typeface="ＭＳ Ｐゴシック" pitchFamily="-65" charset="-128"/>
              </a:defRPr>
            </a:lvl6pPr>
            <a:lvl7pPr marL="914400" eaLnBrk="0" fontAlgn="base" hangingPunct="0">
              <a:spcBef>
                <a:spcPct val="0"/>
              </a:spcBef>
              <a:spcAft>
                <a:spcPct val="0"/>
              </a:spcAft>
              <a:defRPr sz="1200">
                <a:solidFill>
                  <a:srgbClr val="0F5494"/>
                </a:solidFill>
                <a:latin typeface="Verdana" pitchFamily="-65" charset="0"/>
                <a:ea typeface="ＭＳ Ｐゴシック" pitchFamily="-65" charset="-128"/>
              </a:defRPr>
            </a:lvl7pPr>
            <a:lvl8pPr marL="1371600" eaLnBrk="0" fontAlgn="base" hangingPunct="0">
              <a:spcBef>
                <a:spcPct val="0"/>
              </a:spcBef>
              <a:spcAft>
                <a:spcPct val="0"/>
              </a:spcAft>
              <a:defRPr sz="1200">
                <a:solidFill>
                  <a:srgbClr val="0F5494"/>
                </a:solidFill>
                <a:latin typeface="Verdana" pitchFamily="-65" charset="0"/>
                <a:ea typeface="ＭＳ Ｐゴシック" pitchFamily="-65" charset="-128"/>
              </a:defRPr>
            </a:lvl8pPr>
            <a:lvl9pPr marL="1828800" eaLnBrk="0" fontAlgn="base" hangingPunct="0">
              <a:spcBef>
                <a:spcPct val="0"/>
              </a:spcBef>
              <a:spcAft>
                <a:spcPct val="0"/>
              </a:spcAft>
              <a:defRPr sz="1200">
                <a:solidFill>
                  <a:srgbClr val="0F5494"/>
                </a:solidFill>
                <a:latin typeface="Verdana" pitchFamily="-65" charset="0"/>
                <a:ea typeface="ＭＳ Ｐゴシック" pitchFamily="-65" charset="-128"/>
              </a:defRPr>
            </a:lvl9pPr>
          </a:lstStyle>
          <a:p>
            <a:pPr eaLnBrk="1" hangingPunct="1">
              <a:defRPr/>
            </a:pPr>
            <a:endParaRPr lang="da-DK" altLang="zh-CN" sz="1000" b="1">
              <a:latin typeface="Trebuchet MS" pitchFamily="-65" charset="0"/>
              <a:cs typeface="Times New Roman" pitchFamily="-65" charset="0"/>
            </a:endParaRPr>
          </a:p>
          <a:p>
            <a:pPr algn="ctr" eaLnBrk="1" hangingPunct="1">
              <a:defRPr/>
            </a:pPr>
            <a:r>
              <a:rPr lang="da-DK" altLang="zh-CN" b="1">
                <a:solidFill>
                  <a:srgbClr val="000000"/>
                </a:solidFill>
                <a:latin typeface="Trebuchet MS" pitchFamily="-65" charset="0"/>
                <a:cs typeface="Times New Roman" pitchFamily="-65" charset="0"/>
              </a:rPr>
              <a:t> </a:t>
            </a:r>
            <a:r>
              <a:rPr lang="da-DK" altLang="zh-CN" sz="1800" b="1">
                <a:solidFill>
                  <a:srgbClr val="000000"/>
                </a:solidFill>
                <a:latin typeface="Trebuchet MS" pitchFamily="-65" charset="0"/>
                <a:cs typeface="Times New Roman" pitchFamily="-65" charset="0"/>
              </a:rPr>
              <a:t>CD </a:t>
            </a:r>
            <a:r>
              <a:rPr lang="en-GB" altLang="zh-CN" sz="1800" b="1">
                <a:solidFill>
                  <a:srgbClr val="000000"/>
                </a:solidFill>
                <a:latin typeface="Trebuchet MS" pitchFamily="-65" charset="0"/>
                <a:cs typeface="Times New Roman" pitchFamily="-65" charset="0"/>
              </a:rPr>
              <a:t>processes</a:t>
            </a:r>
            <a:r>
              <a:rPr lang="en-GB" altLang="zh-CN" b="1">
                <a:solidFill>
                  <a:srgbClr val="000000"/>
                </a:solidFill>
                <a:latin typeface="Trebuchet MS" pitchFamily="-65" charset="0"/>
                <a:cs typeface="Times New Roman" pitchFamily="-65" charset="0"/>
              </a:rPr>
              <a:t> </a:t>
            </a:r>
            <a:endParaRPr lang="en-GB" altLang="en-US" sz="1800" b="1">
              <a:solidFill>
                <a:srgbClr val="000000"/>
              </a:solidFill>
              <a:cs typeface="Times New Roman" pitchFamily="-65" charset="0"/>
            </a:endParaRPr>
          </a:p>
        </p:txBody>
      </p:sp>
      <p:sp>
        <p:nvSpPr>
          <p:cNvPr id="6157" name="Oval 6">
            <a:extLst>
              <a:ext uri="{FF2B5EF4-FFF2-40B4-BE49-F238E27FC236}">
                <a16:creationId xmlns:a16="http://schemas.microsoft.com/office/drawing/2014/main" id="{B2A7FB39-A215-486A-822B-1CA6FD218F0C}"/>
              </a:ext>
            </a:extLst>
          </p:cNvPr>
          <p:cNvSpPr>
            <a:spLocks noChangeArrowheads="1"/>
          </p:cNvSpPr>
          <p:nvPr/>
        </p:nvSpPr>
        <p:spPr bwMode="auto">
          <a:xfrm rot="-697881">
            <a:off x="1284288" y="5629275"/>
            <a:ext cx="1111250" cy="762000"/>
          </a:xfrm>
          <a:prstGeom prst="ellipse">
            <a:avLst/>
          </a:prstGeom>
          <a:solidFill>
            <a:srgbClr val="CCFFCC"/>
          </a:solidFill>
          <a:ln w="9525">
            <a:solidFill>
              <a:srgbClr val="FF0000"/>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algn="ctr" eaLnBrk="1" hangingPunct="1"/>
            <a:r>
              <a:rPr lang="en-GB" altLang="zh-CN" sz="1400" b="1">
                <a:solidFill>
                  <a:srgbClr val="FF0000"/>
                </a:solidFill>
                <a:latin typeface="Trebuchet MS" panose="020B0603020202020204" pitchFamily="34" charset="0"/>
              </a:rPr>
              <a:t>CD support</a:t>
            </a:r>
            <a:r>
              <a:rPr lang="da-DK" altLang="zh-CN" sz="1000" b="1">
                <a:solidFill>
                  <a:srgbClr val="FF0000"/>
                </a:solidFill>
                <a:latin typeface="Trebuchet MS" panose="020B0603020202020204" pitchFamily="34" charset="0"/>
              </a:rPr>
              <a:t> </a:t>
            </a:r>
            <a:endParaRPr lang="en-US" altLang="en-US" b="1">
              <a:solidFill>
                <a:srgbClr val="FF0000"/>
              </a:solidFill>
            </a:endParaRPr>
          </a:p>
        </p:txBody>
      </p:sp>
      <p:sp>
        <p:nvSpPr>
          <p:cNvPr id="6158" name="Oval 13">
            <a:extLst>
              <a:ext uri="{FF2B5EF4-FFF2-40B4-BE49-F238E27FC236}">
                <a16:creationId xmlns:a16="http://schemas.microsoft.com/office/drawing/2014/main" id="{9CBC626F-BAE3-461C-977B-C8C930CF4BB1}"/>
              </a:ext>
            </a:extLst>
          </p:cNvPr>
          <p:cNvSpPr>
            <a:spLocks noChangeArrowheads="1"/>
          </p:cNvSpPr>
          <p:nvPr/>
        </p:nvSpPr>
        <p:spPr bwMode="auto">
          <a:xfrm>
            <a:off x="1143000" y="4800600"/>
            <a:ext cx="1066800" cy="828675"/>
          </a:xfrm>
          <a:prstGeom prst="ellipse">
            <a:avLst/>
          </a:prstGeom>
          <a:solidFill>
            <a:srgbClr val="CCFFCC"/>
          </a:solidFill>
          <a:ln w="9525">
            <a:solidFill>
              <a:srgbClr val="FF0000"/>
            </a:solidFill>
            <a:round/>
            <a:headEnd/>
            <a:tailEnd/>
          </a:ln>
        </p:spPr>
        <p:txBody>
          <a:bodyPr lIns="0" tIns="10800" rIns="0" bIns="10800"/>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r>
              <a:rPr lang="en-US" altLang="zh-CN" sz="1300" b="1">
                <a:solidFill>
                  <a:srgbClr val="FF0000"/>
                </a:solidFill>
                <a:latin typeface="Trebuchet MS" panose="020B0603020202020204" pitchFamily="34" charset="0"/>
              </a:rPr>
              <a:t>Internal resources </a:t>
            </a:r>
            <a:endParaRPr lang="en-US" altLang="en-US" sz="1300" b="1">
              <a:solidFill>
                <a:srgbClr val="FF0000"/>
              </a:solidFill>
            </a:endParaRPr>
          </a:p>
        </p:txBody>
      </p:sp>
      <p:sp>
        <p:nvSpPr>
          <p:cNvPr id="6159" name="Line 18">
            <a:extLst>
              <a:ext uri="{FF2B5EF4-FFF2-40B4-BE49-F238E27FC236}">
                <a16:creationId xmlns:a16="http://schemas.microsoft.com/office/drawing/2014/main" id="{E82F8AD4-1C19-4503-9334-6B031BD5F7DC}"/>
              </a:ext>
            </a:extLst>
          </p:cNvPr>
          <p:cNvSpPr>
            <a:spLocks noChangeShapeType="1"/>
          </p:cNvSpPr>
          <p:nvPr/>
        </p:nvSpPr>
        <p:spPr bwMode="auto">
          <a:xfrm>
            <a:off x="7086600" y="4114800"/>
            <a:ext cx="463550" cy="1588"/>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6160" name="Line 18">
            <a:extLst>
              <a:ext uri="{FF2B5EF4-FFF2-40B4-BE49-F238E27FC236}">
                <a16:creationId xmlns:a16="http://schemas.microsoft.com/office/drawing/2014/main" id="{96EEEF01-5222-491F-B773-F94452FFC23F}"/>
              </a:ext>
            </a:extLst>
          </p:cNvPr>
          <p:cNvSpPr>
            <a:spLocks noChangeShapeType="1"/>
          </p:cNvSpPr>
          <p:nvPr/>
        </p:nvSpPr>
        <p:spPr bwMode="auto">
          <a:xfrm>
            <a:off x="5715000" y="4114800"/>
            <a:ext cx="463550" cy="1588"/>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6161" name="Line 18">
            <a:extLst>
              <a:ext uri="{FF2B5EF4-FFF2-40B4-BE49-F238E27FC236}">
                <a16:creationId xmlns:a16="http://schemas.microsoft.com/office/drawing/2014/main" id="{E5B76224-37AC-4363-91C4-C700A17571CD}"/>
              </a:ext>
            </a:extLst>
          </p:cNvPr>
          <p:cNvSpPr>
            <a:spLocks noChangeShapeType="1"/>
          </p:cNvSpPr>
          <p:nvPr/>
        </p:nvSpPr>
        <p:spPr bwMode="auto">
          <a:xfrm>
            <a:off x="4343400" y="4038600"/>
            <a:ext cx="463550" cy="1588"/>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6162" name="Line 18">
            <a:extLst>
              <a:ext uri="{FF2B5EF4-FFF2-40B4-BE49-F238E27FC236}">
                <a16:creationId xmlns:a16="http://schemas.microsoft.com/office/drawing/2014/main" id="{4F0441BB-C969-474F-9C21-756F9023240B}"/>
              </a:ext>
            </a:extLst>
          </p:cNvPr>
          <p:cNvSpPr>
            <a:spLocks noChangeShapeType="1"/>
          </p:cNvSpPr>
          <p:nvPr/>
        </p:nvSpPr>
        <p:spPr bwMode="auto">
          <a:xfrm>
            <a:off x="2209800" y="4038600"/>
            <a:ext cx="463550" cy="1588"/>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6163" name="Line 18">
            <a:extLst>
              <a:ext uri="{FF2B5EF4-FFF2-40B4-BE49-F238E27FC236}">
                <a16:creationId xmlns:a16="http://schemas.microsoft.com/office/drawing/2014/main" id="{E3ECF932-5A9A-409F-9A88-8AB4949BCA3B}"/>
              </a:ext>
            </a:extLst>
          </p:cNvPr>
          <p:cNvSpPr>
            <a:spLocks noChangeShapeType="1"/>
          </p:cNvSpPr>
          <p:nvPr/>
        </p:nvSpPr>
        <p:spPr bwMode="auto">
          <a:xfrm flipV="1">
            <a:off x="3084513" y="4251325"/>
            <a:ext cx="381000" cy="304800"/>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6164" name="Line 18">
            <a:extLst>
              <a:ext uri="{FF2B5EF4-FFF2-40B4-BE49-F238E27FC236}">
                <a16:creationId xmlns:a16="http://schemas.microsoft.com/office/drawing/2014/main" id="{B2ABF735-D0B3-4BC1-83DC-A44110C2EDB3}"/>
              </a:ext>
            </a:extLst>
          </p:cNvPr>
          <p:cNvSpPr>
            <a:spLocks noChangeShapeType="1"/>
          </p:cNvSpPr>
          <p:nvPr/>
        </p:nvSpPr>
        <p:spPr bwMode="auto">
          <a:xfrm>
            <a:off x="1905000" y="5181600"/>
            <a:ext cx="463550" cy="1588"/>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6165" name="Line 18">
            <a:extLst>
              <a:ext uri="{FF2B5EF4-FFF2-40B4-BE49-F238E27FC236}">
                <a16:creationId xmlns:a16="http://schemas.microsoft.com/office/drawing/2014/main" id="{1ECCE924-9179-4D72-B623-55A184410A75}"/>
              </a:ext>
            </a:extLst>
          </p:cNvPr>
          <p:cNvSpPr>
            <a:spLocks noChangeShapeType="1"/>
          </p:cNvSpPr>
          <p:nvPr/>
        </p:nvSpPr>
        <p:spPr bwMode="auto">
          <a:xfrm flipV="1">
            <a:off x="2286000" y="5486400"/>
            <a:ext cx="304800" cy="228600"/>
          </a:xfrm>
          <a:prstGeom prst="line">
            <a:avLst/>
          </a:prstGeom>
          <a:noFill/>
          <a:ln w="82550" cmpd="dbl">
            <a:solidFill>
              <a:srgbClr val="FF6600"/>
            </a:solidFill>
            <a:round/>
            <a:headEnd/>
            <a:tailEnd type="triangle" w="med" len="med"/>
          </a:ln>
          <a:extLst>
            <a:ext uri="{909E8E84-426E-40DD-AFC4-6F175D3DCCD1}">
              <a14:hiddenFill xmlns:a14="http://schemas.microsoft.com/office/drawing/2010/main">
                <a:noFill/>
              </a14:hiddenFill>
            </a:ext>
          </a:extLst>
        </p:spPr>
        <p:txBody>
          <a:bodyPr lIns="0" tIns="10800" rIns="0" bIns="10800"/>
          <a:lstStyle/>
          <a:p>
            <a:endParaRPr lang="en-GB"/>
          </a:p>
        </p:txBody>
      </p:sp>
      <p:sp>
        <p:nvSpPr>
          <p:cNvPr id="6166" name="Title 19">
            <a:extLst>
              <a:ext uri="{FF2B5EF4-FFF2-40B4-BE49-F238E27FC236}">
                <a16:creationId xmlns:a16="http://schemas.microsoft.com/office/drawing/2014/main" id="{2CD7F9EC-9935-49ED-A577-34EE6AF686E6}"/>
              </a:ext>
            </a:extLst>
          </p:cNvPr>
          <p:cNvSpPr>
            <a:spLocks noGrp="1"/>
          </p:cNvSpPr>
          <p:nvPr>
            <p:ph type="title"/>
          </p:nvPr>
        </p:nvSpPr>
        <p:spPr>
          <a:xfrm>
            <a:off x="0" y="990600"/>
            <a:ext cx="8229600" cy="685800"/>
          </a:xfrm>
        </p:spPr>
        <p:txBody>
          <a:bodyPr/>
          <a:lstStyle/>
          <a:p>
            <a:r>
              <a:rPr lang="en-US" altLang="en-US" sz="2400" i="1"/>
              <a:t>CD/ Change Process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B2EA523F-736E-44EA-9AD9-3BDDF2B6A8E6}"/>
              </a:ext>
            </a:extLst>
          </p:cNvPr>
          <p:cNvSpPr>
            <a:spLocks noGrp="1"/>
          </p:cNvSpPr>
          <p:nvPr>
            <p:ph type="title"/>
          </p:nvPr>
        </p:nvSpPr>
        <p:spPr>
          <a:xfrm>
            <a:off x="381000" y="1143000"/>
            <a:ext cx="8229600" cy="762000"/>
          </a:xfrm>
        </p:spPr>
        <p:txBody>
          <a:bodyPr/>
          <a:lstStyle/>
          <a:p>
            <a:r>
              <a:rPr lang="en-US" altLang="en-US" sz="2800" i="1"/>
              <a:t>Theories of Change </a:t>
            </a:r>
          </a:p>
        </p:txBody>
      </p:sp>
      <p:sp>
        <p:nvSpPr>
          <p:cNvPr id="19459" name="Content Placeholder 2">
            <a:extLst>
              <a:ext uri="{FF2B5EF4-FFF2-40B4-BE49-F238E27FC236}">
                <a16:creationId xmlns:a16="http://schemas.microsoft.com/office/drawing/2014/main" id="{09222D25-E523-4B9D-8B5B-58D0E9AA22B3}"/>
              </a:ext>
            </a:extLst>
          </p:cNvPr>
          <p:cNvSpPr>
            <a:spLocks noGrp="1"/>
          </p:cNvSpPr>
          <p:nvPr>
            <p:ph idx="1"/>
          </p:nvPr>
        </p:nvSpPr>
        <p:spPr>
          <a:xfrm>
            <a:off x="228600" y="1905000"/>
            <a:ext cx="8458200" cy="4495800"/>
          </a:xfrm>
        </p:spPr>
        <p:txBody>
          <a:bodyPr/>
          <a:lstStyle/>
          <a:p>
            <a:pPr lvl="1"/>
            <a:r>
              <a:rPr lang="en-US" altLang="en-US" sz="1800" b="0"/>
              <a:t>About</a:t>
            </a:r>
            <a:r>
              <a:rPr lang="en-US" altLang="en-US" sz="1800"/>
              <a:t> How </a:t>
            </a:r>
            <a:r>
              <a:rPr lang="en-US" altLang="en-US" sz="1800" b="0"/>
              <a:t>to arrive at Capacity Results? </a:t>
            </a:r>
          </a:p>
          <a:p>
            <a:pPr lvl="3"/>
            <a:r>
              <a:rPr lang="en-US" altLang="en-US" sz="1800">
                <a:solidFill>
                  <a:srgbClr val="0F5494"/>
                </a:solidFill>
                <a:latin typeface="Arial" panose="020B0604020202020204" pitchFamily="34" charset="0"/>
              </a:rPr>
              <a:t>From the WHAT to the HOW….</a:t>
            </a:r>
          </a:p>
          <a:p>
            <a:pPr lvl="3"/>
            <a:r>
              <a:rPr lang="en-US" altLang="en-US" sz="1800" b="1">
                <a:solidFill>
                  <a:srgbClr val="0F5494"/>
                </a:solidFill>
                <a:latin typeface="Arial" panose="020B0604020202020204" pitchFamily="34" charset="0"/>
              </a:rPr>
              <a:t>A strategy to get from where we are to where we want to be?</a:t>
            </a:r>
          </a:p>
          <a:p>
            <a:pPr lvl="3">
              <a:buFontTx/>
              <a:buNone/>
            </a:pPr>
            <a:endParaRPr lang="en-US" altLang="en-US" sz="900">
              <a:latin typeface="Arial" panose="020B0604020202020204" pitchFamily="34" charset="0"/>
            </a:endParaRPr>
          </a:p>
          <a:p>
            <a:pPr lvl="1"/>
            <a:r>
              <a:rPr lang="en-US" altLang="en-US" sz="1800" b="0"/>
              <a:t>Highlights our understanding of </a:t>
            </a:r>
            <a:r>
              <a:rPr lang="en-US" altLang="en-US" sz="1800"/>
              <a:t>how change happens – what it will take to deliver results</a:t>
            </a:r>
            <a:r>
              <a:rPr lang="en-US" altLang="en-US" sz="1800" b="0"/>
              <a:t>.</a:t>
            </a:r>
            <a:endParaRPr lang="en-US" altLang="en-US" sz="900" b="0"/>
          </a:p>
          <a:p>
            <a:pPr lvl="1">
              <a:buFontTx/>
              <a:buNone/>
            </a:pPr>
            <a:r>
              <a:rPr lang="en-US" altLang="en-US" sz="900" b="0"/>
              <a:t> </a:t>
            </a:r>
          </a:p>
          <a:p>
            <a:pPr lvl="1"/>
            <a:r>
              <a:rPr lang="en-US" altLang="en-US" sz="1800" b="0"/>
              <a:t>Builds on </a:t>
            </a:r>
            <a:r>
              <a:rPr lang="en-US" altLang="en-US" sz="1800"/>
              <a:t>insights from earlier diagnostic work and dialogue</a:t>
            </a:r>
            <a:r>
              <a:rPr lang="en-US" altLang="en-US" sz="1800" b="0"/>
              <a:t>.</a:t>
            </a:r>
          </a:p>
          <a:p>
            <a:pPr lvl="3"/>
            <a:r>
              <a:rPr lang="en-US" altLang="en-US" sz="1800">
                <a:solidFill>
                  <a:srgbClr val="0F5494"/>
                </a:solidFill>
                <a:latin typeface="Arial" panose="020B0604020202020204" pitchFamily="34" charset="0"/>
              </a:rPr>
              <a:t>Political economy, incentives and opportunities for change</a:t>
            </a:r>
          </a:p>
          <a:p>
            <a:pPr lvl="3"/>
            <a:r>
              <a:rPr lang="en-US" altLang="en-US" sz="1800">
                <a:solidFill>
                  <a:srgbClr val="0F5494"/>
                </a:solidFill>
                <a:latin typeface="Arial" panose="020B0604020202020204" pitchFamily="34" charset="0"/>
              </a:rPr>
              <a:t>Change readiness, ownership and demand for support</a:t>
            </a:r>
          </a:p>
          <a:p>
            <a:pPr lvl="3"/>
            <a:r>
              <a:rPr lang="en-US" altLang="en-US" sz="1800">
                <a:solidFill>
                  <a:srgbClr val="0F5494"/>
                </a:solidFill>
                <a:latin typeface="Arial" panose="020B0604020202020204" pitchFamily="34" charset="0"/>
              </a:rPr>
              <a:t>The nature of the capacity challenge; simple or transformational, supply side or demand side</a:t>
            </a:r>
          </a:p>
          <a:p>
            <a:pPr lvl="3"/>
            <a:r>
              <a:rPr lang="en-US" altLang="en-US" sz="1800">
                <a:solidFill>
                  <a:srgbClr val="0F5494"/>
                </a:solidFill>
                <a:latin typeface="Arial" panose="020B0604020202020204" pitchFamily="34" charset="0"/>
              </a:rPr>
              <a:t>Single organisation or multiple entities and stakeholders</a:t>
            </a:r>
          </a:p>
          <a:p>
            <a:pPr lvl="3"/>
            <a:r>
              <a:rPr lang="en-US" altLang="en-US" sz="1800">
                <a:solidFill>
                  <a:srgbClr val="0F5494"/>
                </a:solidFill>
                <a:latin typeface="Arial" panose="020B0604020202020204" pitchFamily="34" charset="0"/>
              </a:rPr>
              <a:t>What has worked before and possible role for external assistance</a:t>
            </a:r>
          </a:p>
          <a:p>
            <a:pPr lvl="3"/>
            <a:endParaRPr lang="en-US" altLang="en-US" sz="1800">
              <a:solidFill>
                <a:srgbClr val="3366FF"/>
              </a:solidFill>
              <a:latin typeface="Arial" panose="020B0604020202020204" pitchFamily="34" charset="0"/>
            </a:endParaRPr>
          </a:p>
        </p:txBody>
      </p:sp>
      <p:pic>
        <p:nvPicPr>
          <p:cNvPr id="7172" name="Picture 1" descr="Hersen licht.PNG">
            <a:extLst>
              <a:ext uri="{FF2B5EF4-FFF2-40B4-BE49-F238E27FC236}">
                <a16:creationId xmlns:a16="http://schemas.microsoft.com/office/drawing/2014/main" id="{55537D20-2091-4D12-A034-4CD5BF387D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00838" y="0"/>
            <a:ext cx="2878137" cy="250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59">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459">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459">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459">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45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bldLvl="4"/>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2EC0C96F-37D0-4F1D-87FB-9F0C792FE42D}"/>
              </a:ext>
            </a:extLst>
          </p:cNvPr>
          <p:cNvSpPr>
            <a:spLocks noGrp="1"/>
          </p:cNvSpPr>
          <p:nvPr>
            <p:ph type="title"/>
          </p:nvPr>
        </p:nvSpPr>
        <p:spPr>
          <a:xfrm>
            <a:off x="395288" y="1339850"/>
            <a:ext cx="8229600" cy="717550"/>
          </a:xfrm>
        </p:spPr>
        <p:txBody>
          <a:bodyPr/>
          <a:lstStyle/>
          <a:p>
            <a:r>
              <a:rPr lang="en-US" altLang="en-US" sz="2800" i="1"/>
              <a:t>Some questions to ask</a:t>
            </a:r>
          </a:p>
        </p:txBody>
      </p:sp>
      <p:sp>
        <p:nvSpPr>
          <p:cNvPr id="20483" name="Content Placeholder 2">
            <a:extLst>
              <a:ext uri="{FF2B5EF4-FFF2-40B4-BE49-F238E27FC236}">
                <a16:creationId xmlns:a16="http://schemas.microsoft.com/office/drawing/2014/main" id="{4D2BABEB-CD31-4B79-A1FE-A310F7378AA0}"/>
              </a:ext>
            </a:extLst>
          </p:cNvPr>
          <p:cNvSpPr>
            <a:spLocks noGrp="1"/>
          </p:cNvSpPr>
          <p:nvPr>
            <p:ph idx="1"/>
          </p:nvPr>
        </p:nvSpPr>
        <p:spPr>
          <a:xfrm>
            <a:off x="0" y="2286000"/>
            <a:ext cx="8839200" cy="3735388"/>
          </a:xfrm>
        </p:spPr>
        <p:txBody>
          <a:bodyPr/>
          <a:lstStyle/>
          <a:p>
            <a:pPr lvl="1"/>
            <a:r>
              <a:rPr lang="en-US" altLang="en-US">
                <a:latin typeface="Arial" panose="020B0604020202020204" pitchFamily="34" charset="0"/>
              </a:rPr>
              <a:t>How to engage: </a:t>
            </a:r>
            <a:r>
              <a:rPr lang="en-US" altLang="en-US" b="0">
                <a:latin typeface="Arial" panose="020B0604020202020204" pitchFamily="34" charset="0"/>
              </a:rPr>
              <a:t>How directive, how facilitative?</a:t>
            </a:r>
          </a:p>
          <a:p>
            <a:pPr lvl="1">
              <a:buFontTx/>
              <a:buNone/>
            </a:pPr>
            <a:endParaRPr lang="en-US" altLang="en-US" sz="800" b="0">
              <a:latin typeface="Arial" panose="020B0604020202020204" pitchFamily="34" charset="0"/>
            </a:endParaRPr>
          </a:p>
          <a:p>
            <a:pPr lvl="1"/>
            <a:r>
              <a:rPr lang="en-US" altLang="en-US">
                <a:latin typeface="Arial" panose="020B0604020202020204" pitchFamily="34" charset="0"/>
              </a:rPr>
              <a:t>What opportunities for Quick Wins</a:t>
            </a:r>
            <a:r>
              <a:rPr lang="en-US" altLang="en-US" b="0">
                <a:latin typeface="Arial" panose="020B0604020202020204" pitchFamily="34" charset="0"/>
              </a:rPr>
              <a:t>: versus longer processes?</a:t>
            </a:r>
          </a:p>
          <a:p>
            <a:pPr lvl="1">
              <a:buFontTx/>
              <a:buNone/>
            </a:pPr>
            <a:endParaRPr lang="en-US" altLang="en-US" sz="800" b="0">
              <a:latin typeface="Arial" panose="020B0604020202020204" pitchFamily="34" charset="0"/>
            </a:endParaRPr>
          </a:p>
          <a:p>
            <a:pPr lvl="1"/>
            <a:r>
              <a:rPr lang="en-US" altLang="en-US">
                <a:latin typeface="Arial" panose="020B0604020202020204" pitchFamily="34" charset="0"/>
              </a:rPr>
              <a:t>Where and with whom best to engage and what mix</a:t>
            </a:r>
            <a:r>
              <a:rPr lang="en-US" altLang="en-US" b="0">
                <a:latin typeface="Arial" panose="020B0604020202020204" pitchFamily="34" charset="0"/>
              </a:rPr>
              <a:t>: selecting “action fields”?</a:t>
            </a:r>
          </a:p>
          <a:p>
            <a:pPr lvl="1">
              <a:buFontTx/>
              <a:buNone/>
            </a:pPr>
            <a:endParaRPr lang="en-US" altLang="en-US" sz="800" b="0">
              <a:latin typeface="Arial" panose="020B0604020202020204" pitchFamily="34" charset="0"/>
            </a:endParaRPr>
          </a:p>
          <a:p>
            <a:pPr lvl="1"/>
            <a:r>
              <a:rPr lang="en-US" altLang="en-US">
                <a:latin typeface="Arial" panose="020B0604020202020204" pitchFamily="34" charset="0"/>
              </a:rPr>
              <a:t>What inputs required: </a:t>
            </a:r>
            <a:r>
              <a:rPr lang="en-US" altLang="en-US" b="0">
                <a:latin typeface="Arial" panose="020B0604020202020204" pitchFamily="34" charset="0"/>
              </a:rPr>
              <a:t>What combination is appropriate?</a:t>
            </a:r>
            <a:endParaRPr lang="en-US" altLang="en-US" sz="800" b="0">
              <a:latin typeface="Arial" panose="020B0604020202020204" pitchFamily="34" charset="0"/>
            </a:endParaRPr>
          </a:p>
          <a:p>
            <a:pPr lvl="1">
              <a:buFontTx/>
              <a:buNone/>
            </a:pPr>
            <a:r>
              <a:rPr lang="en-US" altLang="en-US" sz="800" b="0">
                <a:latin typeface="Arial" panose="020B0604020202020204" pitchFamily="34" charset="0"/>
              </a:rPr>
              <a:t> </a:t>
            </a:r>
          </a:p>
          <a:p>
            <a:pPr lvl="1"/>
            <a:r>
              <a:rPr lang="en-US" altLang="en-US">
                <a:latin typeface="Arial" panose="020B0604020202020204" pitchFamily="34" charset="0"/>
              </a:rPr>
              <a:t>Roles and responsibilities of Partners: </a:t>
            </a:r>
            <a:r>
              <a:rPr lang="en-US" altLang="en-US" b="0">
                <a:latin typeface="Arial" panose="020B0604020202020204" pitchFamily="34" charset="0"/>
              </a:rPr>
              <a:t>Who does what?</a:t>
            </a:r>
          </a:p>
          <a:p>
            <a:pPr lvl="1">
              <a:buFontTx/>
              <a:buNone/>
            </a:pPr>
            <a:endParaRPr lang="en-US" altLang="en-US" sz="800" b="0">
              <a:latin typeface="Arial" panose="020B0604020202020204" pitchFamily="34" charset="0"/>
            </a:endParaRPr>
          </a:p>
          <a:p>
            <a:pPr lvl="1"/>
            <a:r>
              <a:rPr lang="en-US" altLang="en-US">
                <a:latin typeface="Arial" panose="020B0604020202020204" pitchFamily="34" charset="0"/>
              </a:rPr>
              <a:t>What kind of programme implementation arrangements: </a:t>
            </a:r>
            <a:r>
              <a:rPr lang="en-US" altLang="en-US" b="0">
                <a:latin typeface="Arial" panose="020B0604020202020204" pitchFamily="34" charset="0"/>
              </a:rPr>
              <a:t>Leadership, oversight and accountability?</a:t>
            </a:r>
          </a:p>
        </p:txBody>
      </p:sp>
      <p:pic>
        <p:nvPicPr>
          <p:cNvPr id="8196" name="Picture 1" descr="Discussion.jpeg">
            <a:extLst>
              <a:ext uri="{FF2B5EF4-FFF2-40B4-BE49-F238E27FC236}">
                <a16:creationId xmlns:a16="http://schemas.microsoft.com/office/drawing/2014/main" id="{161CB617-F708-4251-8301-712F4A75BCE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84988" y="969963"/>
            <a:ext cx="2238375"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3">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a:extLst>
              <a:ext uri="{FF2B5EF4-FFF2-40B4-BE49-F238E27FC236}">
                <a16:creationId xmlns:a16="http://schemas.microsoft.com/office/drawing/2014/main" id="{CBA78529-92F2-4D36-81C4-F3A22EED028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fld id="{6906D3F0-8A45-417A-905A-F71276E5D443}" type="slidenum">
              <a:rPr lang="en-US" altLang="en-US" sz="1400">
                <a:solidFill>
                  <a:srgbClr val="000000"/>
                </a:solidFill>
                <a:latin typeface="Arial" panose="020B0604020202020204" pitchFamily="34" charset="0"/>
              </a:rPr>
              <a:pPr eaLnBrk="1" hangingPunct="1"/>
              <a:t>6</a:t>
            </a:fld>
            <a:endParaRPr lang="en-US" altLang="en-US" sz="1400">
              <a:solidFill>
                <a:srgbClr val="000000"/>
              </a:solidFill>
              <a:latin typeface="Arial" panose="020B0604020202020204" pitchFamily="34" charset="0"/>
            </a:endParaRPr>
          </a:p>
        </p:txBody>
      </p:sp>
      <p:sp>
        <p:nvSpPr>
          <p:cNvPr id="9219" name="Rectangle 2">
            <a:extLst>
              <a:ext uri="{FF2B5EF4-FFF2-40B4-BE49-F238E27FC236}">
                <a16:creationId xmlns:a16="http://schemas.microsoft.com/office/drawing/2014/main" id="{1D3D1E6A-365A-4D53-9460-AC52AD81E96A}"/>
              </a:ext>
            </a:extLst>
          </p:cNvPr>
          <p:cNvSpPr>
            <a:spLocks noGrp="1" noChangeArrowheads="1"/>
          </p:cNvSpPr>
          <p:nvPr>
            <p:ph type="title"/>
          </p:nvPr>
        </p:nvSpPr>
        <p:spPr>
          <a:xfrm>
            <a:off x="250825" y="1196975"/>
            <a:ext cx="8893175" cy="719138"/>
          </a:xfrm>
        </p:spPr>
        <p:txBody>
          <a:bodyPr/>
          <a:lstStyle/>
          <a:p>
            <a:r>
              <a:rPr lang="es-BO" altLang="en-US" sz="2400" i="1"/>
              <a:t>How we see Organisations: “Functional” and “political” dimension of capacity</a:t>
            </a:r>
          </a:p>
        </p:txBody>
      </p:sp>
      <p:graphicFrame>
        <p:nvGraphicFramePr>
          <p:cNvPr id="903171" name="Group 3">
            <a:extLst>
              <a:ext uri="{FF2B5EF4-FFF2-40B4-BE49-F238E27FC236}">
                <a16:creationId xmlns:a16="http://schemas.microsoft.com/office/drawing/2014/main" id="{B57439DF-0869-47B0-B81A-47803571691D}"/>
              </a:ext>
            </a:extLst>
          </p:cNvPr>
          <p:cNvGraphicFramePr>
            <a:graphicFrameLocks noGrp="1"/>
          </p:cNvGraphicFramePr>
          <p:nvPr>
            <p:ph idx="1"/>
          </p:nvPr>
        </p:nvGraphicFramePr>
        <p:xfrm>
          <a:off x="539750" y="2276475"/>
          <a:ext cx="8424863" cy="4359275"/>
        </p:xfrm>
        <a:graphic>
          <a:graphicData uri="http://schemas.openxmlformats.org/drawingml/2006/table">
            <a:tbl>
              <a:tblPr/>
              <a:tblGrid>
                <a:gridCol w="1439863">
                  <a:extLst>
                    <a:ext uri="{9D8B030D-6E8A-4147-A177-3AD203B41FA5}">
                      <a16:colId xmlns:a16="http://schemas.microsoft.com/office/drawing/2014/main" val="20000"/>
                    </a:ext>
                  </a:extLst>
                </a:gridCol>
                <a:gridCol w="3351212">
                  <a:extLst>
                    <a:ext uri="{9D8B030D-6E8A-4147-A177-3AD203B41FA5}">
                      <a16:colId xmlns:a16="http://schemas.microsoft.com/office/drawing/2014/main" val="20001"/>
                    </a:ext>
                  </a:extLst>
                </a:gridCol>
                <a:gridCol w="3633788">
                  <a:extLst>
                    <a:ext uri="{9D8B030D-6E8A-4147-A177-3AD203B41FA5}">
                      <a16:colId xmlns:a16="http://schemas.microsoft.com/office/drawing/2014/main" val="20002"/>
                    </a:ext>
                  </a:extLst>
                </a:gridCol>
              </a:tblGrid>
              <a:tr h="301625">
                <a:tc>
                  <a:txBody>
                    <a:bodyPr/>
                    <a:lstStyle/>
                    <a:p>
                      <a:pPr marL="0" marR="0" lvl="0" indent="0" algn="ctr" defTabSz="914400" rtl="0" eaLnBrk="1" fontAlgn="base" latinLnBrk="0" hangingPunct="1">
                        <a:lnSpc>
                          <a:spcPct val="80000"/>
                        </a:lnSpc>
                        <a:spcBef>
                          <a:spcPct val="50000"/>
                        </a:spcBef>
                        <a:spcAft>
                          <a:spcPct val="0"/>
                        </a:spcAft>
                        <a:buClr>
                          <a:srgbClr val="0633F4"/>
                        </a:buClr>
                        <a:buSzPct val="75000"/>
                        <a:buFontTx/>
                        <a:buNone/>
                        <a:tabLst/>
                      </a:pPr>
                      <a:endParaRPr kumimoji="0" lang="es-BO" altLang="en-US" sz="1700" b="0" i="0" u="none" strike="noStrike" cap="none" normalizeH="0" baseline="0">
                        <a:ln>
                          <a:noFill/>
                        </a:ln>
                        <a:solidFill>
                          <a:srgbClr val="0000FF"/>
                        </a:solidFill>
                        <a:effectLst/>
                        <a:latin typeface="Verdana" pitchFamily="-65" charset="0"/>
                        <a:ea typeface="ＭＳ Ｐゴシック" pitchFamily="-65" charset="-128"/>
                        <a:cs typeface="Arial" charset="0"/>
                      </a:endParaRPr>
                    </a:p>
                  </a:txBody>
                  <a:tcPr marL="54001" marR="54001" marT="46810" marB="46810" horzOverflow="overflow">
                    <a:lnL w="38100"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80000"/>
                        </a:lnSpc>
                        <a:spcBef>
                          <a:spcPct val="0"/>
                        </a:spcBef>
                        <a:spcAft>
                          <a:spcPct val="0"/>
                        </a:spcAft>
                        <a:buClr>
                          <a:srgbClr val="0633F4"/>
                        </a:buClr>
                        <a:buSzPct val="75000"/>
                        <a:buFontTx/>
                        <a:buNone/>
                        <a:tabLst/>
                      </a:pPr>
                      <a:r>
                        <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Functional dimension</a:t>
                      </a:r>
                      <a:endPar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Arial" charset="0"/>
                      </a:endParaRPr>
                    </a:p>
                  </a:txBody>
                  <a:tcPr marL="54001" marR="54001" marT="46810" marB="46810"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80000"/>
                        </a:lnSpc>
                        <a:spcBef>
                          <a:spcPct val="0"/>
                        </a:spcBef>
                        <a:spcAft>
                          <a:spcPct val="0"/>
                        </a:spcAft>
                        <a:buClr>
                          <a:srgbClr val="0633F4"/>
                        </a:buClr>
                        <a:buSzPct val="75000"/>
                        <a:buFontTx/>
                        <a:buNone/>
                        <a:tabLst/>
                      </a:pPr>
                      <a:r>
                        <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“Political” dimension</a:t>
                      </a:r>
                      <a:endPar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Arial" charset="0"/>
                      </a:endParaRPr>
                    </a:p>
                  </a:txBody>
                  <a:tcPr marL="54001" marR="54001" marT="46810" marB="46810" horzOverflow="overflow">
                    <a:lnL w="28575"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57650">
                <a:tc>
                  <a:txBody>
                    <a:bodyPr/>
                    <a:lstStyle/>
                    <a:p>
                      <a:pPr marL="533400" marR="0" lvl="0" indent="-533400" algn="l" defTabSz="914400" rtl="0" eaLnBrk="1" fontAlgn="base" latinLnBrk="0" hangingPunct="1">
                        <a:lnSpc>
                          <a:spcPct val="90000"/>
                        </a:lnSpc>
                        <a:spcBef>
                          <a:spcPct val="0"/>
                        </a:spcBef>
                        <a:spcAft>
                          <a:spcPct val="0"/>
                        </a:spcAft>
                        <a:buClr>
                          <a:srgbClr val="0633F4"/>
                        </a:buClr>
                        <a:buSzPct val="75000"/>
                        <a:buFontTx/>
                        <a:buNone/>
                        <a:tabLst/>
                      </a:pPr>
                      <a:r>
                        <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Main unit of </a:t>
                      </a:r>
                    </a:p>
                    <a:p>
                      <a:pPr marL="533400" marR="0" lvl="0" indent="-533400" algn="l" defTabSz="914400" rtl="0" eaLnBrk="1" fontAlgn="base" latinLnBrk="0" hangingPunct="1">
                        <a:lnSpc>
                          <a:spcPct val="90000"/>
                        </a:lnSpc>
                        <a:spcBef>
                          <a:spcPct val="0"/>
                        </a:spcBef>
                        <a:spcAft>
                          <a:spcPct val="0"/>
                        </a:spcAft>
                        <a:buClr>
                          <a:srgbClr val="0633F4"/>
                        </a:buClr>
                        <a:buSzPct val="75000"/>
                        <a:buFontTx/>
                        <a:buNone/>
                        <a:tabLst/>
                      </a:pPr>
                      <a:r>
                        <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analysis?</a:t>
                      </a: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endParaRP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Driving</a:t>
                      </a: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forces?</a:t>
                      </a: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endParaRP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Image of  </a:t>
                      </a: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man?</a:t>
                      </a: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endParaRP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Change?</a:t>
                      </a: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endParaRP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endParaRP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endParaRP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Change </a:t>
                      </a: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1"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efforts? </a:t>
                      </a: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1" u="none" strike="noStrike" cap="none" normalizeH="0" baseline="0">
                        <a:ln>
                          <a:noFill/>
                        </a:ln>
                        <a:solidFill>
                          <a:srgbClr val="0000FF"/>
                        </a:solidFill>
                        <a:effectLst/>
                        <a:latin typeface="Verdana" pitchFamily="-65" charset="0"/>
                        <a:ea typeface="ＭＳ Ｐゴシック" pitchFamily="-65" charset="-128"/>
                        <a:cs typeface="Times New Roman" pitchFamily="-65" charset="0"/>
                      </a:endParaRP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1" u="none" strike="noStrike" cap="none" normalizeH="0" baseline="0">
                        <a:ln>
                          <a:noFill/>
                        </a:ln>
                        <a:solidFill>
                          <a:srgbClr val="0000FF"/>
                        </a:solidFill>
                        <a:effectLst/>
                        <a:latin typeface="Verdana" pitchFamily="-65" charset="0"/>
                        <a:ea typeface="ＭＳ Ｐゴシック" pitchFamily="-65" charset="-128"/>
                        <a:cs typeface="Arial" charset="0"/>
                      </a:endParaRPr>
                    </a:p>
                  </a:txBody>
                  <a:tcPr marL="54001" marR="54001" marT="46810" marB="46810" horzOverflow="overflow">
                    <a:lnL w="38100"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Focus on functional</a:t>
                      </a:r>
                    </a:p>
                    <a:p>
                      <a:pPr marL="533400" marR="0" lvl="0" indent="-533400" algn="l" defTabSz="914400" rtl="0" eaLnBrk="1" fontAlgn="base" latinLnBrk="0" hangingPunct="1">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task-and-work system</a:t>
                      </a:r>
                    </a:p>
                    <a:p>
                      <a:pPr marL="533400" marR="0" lvl="0" indent="-533400" algn="l" defTabSz="914400" rtl="0" eaLnBrk="1" fontAlgn="base" latinLnBrk="0" hangingPunct="1">
                        <a:lnSpc>
                          <a:spcPct val="90000"/>
                        </a:lnSpc>
                        <a:spcBef>
                          <a:spcPct val="0"/>
                        </a:spcBef>
                        <a:spcAft>
                          <a:spcPct val="0"/>
                        </a:spcAft>
                        <a:buClr>
                          <a:srgbClr val="0633F4"/>
                        </a:buClr>
                        <a:buSzPct val="75000"/>
                        <a:buFontTx/>
                        <a:buNone/>
                        <a:tabLst/>
                      </a:pPr>
                      <a:endPar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endParaRP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A sense of norms, intrinsic</a:t>
                      </a: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motivation</a:t>
                      </a: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endParaRP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Employees caring for the</a:t>
                      </a: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organisation</a:t>
                      </a: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endParaRP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Participative reasoning,</a:t>
                      </a: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finding best technical</a:t>
                      </a: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solution, orderly </a:t>
                      </a: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endParaRP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Internal systems, structures, skills, technology etc</a:t>
                      </a:r>
                    </a:p>
                    <a:p>
                      <a:pPr marL="533400" marR="0" lvl="0" indent="-53340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Arial" charset="0"/>
                      </a:endParaRPr>
                    </a:p>
                  </a:txBody>
                  <a:tcPr marL="54001" marR="54001" marT="46810" marB="46810"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Focus on power-</a:t>
                      </a:r>
                    </a:p>
                    <a:p>
                      <a:pPr marL="0" marR="0" lvl="0" indent="0" algn="l" defTabSz="914400" rtl="0" eaLnBrk="1" fontAlgn="base" latinLnBrk="0" hangingPunct="1">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and-loyalty systems </a:t>
                      </a:r>
                    </a:p>
                    <a:p>
                      <a:pPr marL="0" marR="0" lvl="0" indent="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endParaRPr>
                    </a:p>
                    <a:p>
                      <a:pPr marL="0" marR="0" lvl="0" indent="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Sanctions and rewards,</a:t>
                      </a:r>
                    </a:p>
                    <a:p>
                      <a:pPr marL="0" marR="0" lvl="0" indent="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incentives </a:t>
                      </a:r>
                    </a:p>
                    <a:p>
                      <a:pPr marL="0" marR="0" lvl="0" indent="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endParaRPr>
                    </a:p>
                    <a:p>
                      <a:pPr marL="0" marR="0" lvl="0" indent="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Individuals caring for </a:t>
                      </a:r>
                    </a:p>
                    <a:p>
                      <a:pPr marL="0" marR="0" lvl="0" indent="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themselves and their in-groups </a:t>
                      </a:r>
                    </a:p>
                    <a:p>
                      <a:pPr marL="0" marR="0" lvl="0" indent="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endParaRPr>
                    </a:p>
                    <a:p>
                      <a:pPr marL="0" marR="0" lvl="0" indent="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Internal conflict, coalition</a:t>
                      </a:r>
                    </a:p>
                    <a:p>
                      <a:pPr marL="0" marR="0" lvl="0" indent="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with powerful external</a:t>
                      </a:r>
                    </a:p>
                    <a:p>
                      <a:pPr marL="0" marR="0" lvl="0" indent="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agents, unpredictable</a:t>
                      </a:r>
                    </a:p>
                    <a:p>
                      <a:pPr marL="0" marR="0" lvl="0" indent="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endParaRPr>
                    </a:p>
                    <a:p>
                      <a:pPr marL="0" marR="0" lvl="0" indent="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Incentives, change of key</a:t>
                      </a:r>
                    </a:p>
                    <a:p>
                      <a:pPr marL="0" marR="0" lvl="0" indent="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staff, outsmarting </a:t>
                      </a:r>
                    </a:p>
                    <a:p>
                      <a:pPr marL="0" marR="0" lvl="0" indent="0" algn="l" defTabSz="914400" rtl="0" eaLnBrk="0" fontAlgn="base" latinLnBrk="0" hangingPunct="0">
                        <a:lnSpc>
                          <a:spcPct val="90000"/>
                        </a:lnSpc>
                        <a:spcBef>
                          <a:spcPct val="0"/>
                        </a:spcBef>
                        <a:spcAft>
                          <a:spcPct val="0"/>
                        </a:spcAft>
                        <a:buClr>
                          <a:srgbClr val="0633F4"/>
                        </a:buClr>
                        <a:buSzPct val="75000"/>
                        <a:buFontTx/>
                        <a:buNone/>
                        <a:tabLst/>
                      </a:pPr>
                      <a:r>
                        <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Times New Roman" pitchFamily="-65" charset="0"/>
                        </a:rPr>
                        <a:t>opposition</a:t>
                      </a:r>
                    </a:p>
                    <a:p>
                      <a:pPr marL="0" marR="0" lvl="0" indent="0" algn="l" defTabSz="914400" rtl="0" eaLnBrk="0" fontAlgn="base" latinLnBrk="0" hangingPunct="0">
                        <a:lnSpc>
                          <a:spcPct val="90000"/>
                        </a:lnSpc>
                        <a:spcBef>
                          <a:spcPct val="0"/>
                        </a:spcBef>
                        <a:spcAft>
                          <a:spcPct val="0"/>
                        </a:spcAft>
                        <a:buClr>
                          <a:srgbClr val="0633F4"/>
                        </a:buClr>
                        <a:buSzPct val="75000"/>
                        <a:buFontTx/>
                        <a:buNone/>
                        <a:tabLst/>
                      </a:pPr>
                      <a:endParaRPr kumimoji="0" lang="en-GB" altLang="en-US" sz="1700" b="0" i="0" u="none" strike="noStrike" cap="none" normalizeH="0" baseline="0">
                        <a:ln>
                          <a:noFill/>
                        </a:ln>
                        <a:solidFill>
                          <a:srgbClr val="0F5494"/>
                        </a:solidFill>
                        <a:effectLst/>
                        <a:latin typeface="Verdana" pitchFamily="-65" charset="0"/>
                        <a:ea typeface="ＭＳ Ｐゴシック" pitchFamily="-65" charset="-128"/>
                        <a:cs typeface="Arial" charset="0"/>
                      </a:endParaRPr>
                    </a:p>
                  </a:txBody>
                  <a:tcPr marL="54001" marR="54001" marT="46810" marB="46810" horzOverflow="overflow">
                    <a:lnL w="28575"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03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3876880-D93C-4490-AEA9-3165A1C9C702}"/>
              </a:ext>
            </a:extLst>
          </p:cNvPr>
          <p:cNvSpPr>
            <a:spLocks noGrp="1" noChangeArrowheads="1"/>
          </p:cNvSpPr>
          <p:nvPr>
            <p:ph type="title"/>
          </p:nvPr>
        </p:nvSpPr>
        <p:spPr>
          <a:xfrm>
            <a:off x="533400" y="1066800"/>
            <a:ext cx="8229600" cy="631825"/>
          </a:xfrm>
        </p:spPr>
        <p:txBody>
          <a:bodyPr/>
          <a:lstStyle/>
          <a:p>
            <a:r>
              <a:rPr lang="en-GB" altLang="en-US" sz="2800" i="1"/>
              <a:t>Complexity</a:t>
            </a:r>
            <a:r>
              <a:rPr lang="en-GB" altLang="en-US" sz="4000" i="1"/>
              <a:t> </a:t>
            </a:r>
            <a:r>
              <a:rPr lang="en-GB" altLang="en-US" sz="2800" i="1"/>
              <a:t>and Capacity</a:t>
            </a:r>
          </a:p>
        </p:txBody>
      </p:sp>
      <p:graphicFrame>
        <p:nvGraphicFramePr>
          <p:cNvPr id="39939" name="Group 3">
            <a:extLst>
              <a:ext uri="{FF2B5EF4-FFF2-40B4-BE49-F238E27FC236}">
                <a16:creationId xmlns:a16="http://schemas.microsoft.com/office/drawing/2014/main" id="{21E254EF-69F2-4CF7-A59D-802B59F43786}"/>
              </a:ext>
            </a:extLst>
          </p:cNvPr>
          <p:cNvGraphicFramePr>
            <a:graphicFrameLocks noGrp="1"/>
          </p:cNvGraphicFramePr>
          <p:nvPr>
            <p:ph idx="1"/>
          </p:nvPr>
        </p:nvGraphicFramePr>
        <p:xfrm>
          <a:off x="457200" y="1843088"/>
          <a:ext cx="8229600" cy="4283075"/>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96050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r>
                        <a:rPr kumimoji="0" lang="en-GB" altLang="en-US" sz="2000" b="0" i="0"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rPr>
                        <a:t>Far From Agreement</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endParaRPr kumimoji="0" lang="en-GB" altLang="en-US" sz="2800" b="0" i="0" u="none" strike="noStrike" cap="none" normalizeH="0" baseline="0">
                        <a:ln>
                          <a:noFill/>
                        </a:ln>
                        <a:solidFill>
                          <a:srgbClr val="0F5494"/>
                        </a:solidFill>
                        <a:effectLst>
                          <a:outerShdw blurRad="38100" dist="38100" dir="2700000" algn="tl">
                            <a:srgbClr val="000000"/>
                          </a:outerShdw>
                        </a:effectLst>
                        <a:latin typeface="Verdana" pitchFamily="-65" charset="0"/>
                        <a:ea typeface="ＭＳ Ｐゴシック" pitchFamily="-65" charset="-128"/>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r>
                        <a:rPr kumimoji="0" lang="en-GB" altLang="en-US" sz="2000" b="0" i="1" u="none" strike="noStrike" cap="none" normalizeH="0" baseline="0">
                          <a:ln>
                            <a:noFill/>
                          </a:ln>
                          <a:solidFill>
                            <a:srgbClr val="0F5494"/>
                          </a:solidFill>
                          <a:effectLst>
                            <a:outerShdw blurRad="38100" dist="38100" dir="2700000" algn="tl">
                              <a:srgbClr val="000000"/>
                            </a:outerShdw>
                          </a:effectLst>
                          <a:latin typeface="Verdana" pitchFamily="-65" charset="0"/>
                          <a:ea typeface="ＭＳ Ｐゴシック" pitchFamily="-65" charset="-128"/>
                        </a:rPr>
                        <a:t>Complex</a:t>
                      </a:r>
                    </a:p>
                  </a:txBody>
                  <a:tcPr marT="45723" marB="45723"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195"/>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endParaRPr kumimoji="0" lang="en-US" altLang="en-US" sz="2800" b="0" i="0" u="none" strike="noStrike" cap="none" normalizeH="0" baseline="0">
                        <a:ln>
                          <a:noFill/>
                        </a:ln>
                        <a:solidFill>
                          <a:srgbClr val="0F5494"/>
                        </a:solidFill>
                        <a:effectLst>
                          <a:outerShdw blurRad="38100" dist="38100" dir="2700000" algn="tl">
                            <a:srgbClr val="000000"/>
                          </a:outerShdw>
                        </a:effectLst>
                        <a:latin typeface="Verdana" pitchFamily="-65" charset="0"/>
                        <a:ea typeface="ＭＳ Ｐゴシック" pitchFamily="-65" charset="-128"/>
                      </a:endParaRPr>
                    </a:p>
                  </a:txBody>
                  <a:tcPr marT="45723" marB="45723" horzOverflow="overflow">
                    <a:lnL>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chemeClr val="accent1">
                        <a:alpha val="50195"/>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endParaRPr kumimoji="0" lang="en-GB" altLang="en-US" sz="2000" b="0" i="1"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r>
                        <a:rPr kumimoji="0" lang="en-GB" altLang="en-US" sz="2000" b="0" i="1"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rPr>
                        <a:t>Anarchy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2784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r>
                        <a:rPr kumimoji="0" lang="en-GB" altLang="en-US" sz="2000" b="0" i="0"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cs typeface="Arial" charset="0"/>
                        </a:rPr>
                        <a:t>▲</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r>
                        <a:rPr kumimoji="0" lang="en-GB" altLang="en-US" sz="2000" b="0" i="0"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cs typeface="Arial" charset="0"/>
                        </a:rPr>
                        <a:t>▲</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r>
                        <a:rPr kumimoji="0" lang="en-GB" altLang="en-US" sz="2000" b="0" i="0"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cs typeface="Arial" charset="0"/>
                        </a:rPr>
                        <a:t>▲</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endParaRPr kumimoji="0" lang="en-GB" altLang="en-US" sz="2000" b="0" i="1"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r>
                        <a:rPr kumimoji="0" lang="en-GB" altLang="en-US" sz="2000" b="0" i="1"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rPr>
                        <a:t>Complicated</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endParaRPr kumimoji="0" lang="en-GB" altLang="zh-CN" sz="2000" b="0" i="1" u="none" strike="noStrike" cap="none" normalizeH="0" baseline="0">
                        <a:ln>
                          <a:noFill/>
                        </a:ln>
                        <a:solidFill>
                          <a:srgbClr val="0F5494"/>
                        </a:solidFill>
                        <a:effectLst>
                          <a:outerShdw blurRad="38100" dist="38100" dir="2700000" algn="tl">
                            <a:srgbClr val="000000"/>
                          </a:outerShdw>
                        </a:effectLst>
                        <a:latin typeface="Verdana" pitchFamily="-65" charset="0"/>
                        <a:ea typeface="SimSun" pitchFamily="2" charset="-122"/>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r>
                        <a:rPr kumimoji="0" lang="en-GB" altLang="zh-CN" sz="2000" b="0" i="1" u="none" strike="noStrike" cap="none" normalizeH="0" baseline="0">
                          <a:ln>
                            <a:noFill/>
                          </a:ln>
                          <a:solidFill>
                            <a:srgbClr val="0F5494"/>
                          </a:solidFill>
                          <a:effectLst>
                            <a:outerShdw blurRad="38100" dist="38100" dir="2700000" algn="tl">
                              <a:srgbClr val="000000"/>
                            </a:outerShdw>
                          </a:effectLst>
                          <a:latin typeface="Verdana" pitchFamily="-65" charset="0"/>
                          <a:ea typeface="SimSun" pitchFamily="2" charset="-122"/>
                        </a:rPr>
                        <a:t>Complex</a:t>
                      </a:r>
                      <a:r>
                        <a:rPr kumimoji="0" lang="en-GB" altLang="zh-CN" sz="2000" b="0" i="0" u="none" strike="noStrike" cap="none" normalizeH="0" baseline="0">
                          <a:ln>
                            <a:noFill/>
                          </a:ln>
                          <a:solidFill>
                            <a:srgbClr val="0F5494"/>
                          </a:solidFill>
                          <a:effectLst>
                            <a:outerShdw blurRad="38100" dist="38100" dir="2700000" algn="tl">
                              <a:srgbClr val="000000"/>
                            </a:outerShdw>
                          </a:effectLst>
                          <a:latin typeface="Verdana" pitchFamily="-65" charset="0"/>
                          <a:ea typeface="SimSun" pitchFamily="2" charset="-122"/>
                        </a:rPr>
                        <a:t> </a:t>
                      </a:r>
                      <a:endParaRPr kumimoji="0" lang="en-GB" altLang="en-US" sz="2000" b="0" i="0" u="none" strike="noStrike" cap="none" normalizeH="0" baseline="0">
                        <a:ln>
                          <a:noFill/>
                        </a:ln>
                        <a:solidFill>
                          <a:srgbClr val="0F5494"/>
                        </a:solidFill>
                        <a:effectLst>
                          <a:outerShdw blurRad="38100" dist="38100" dir="2700000" algn="tl">
                            <a:srgbClr val="000000"/>
                          </a:outerShdw>
                        </a:effectLst>
                        <a:latin typeface="Verdana" pitchFamily="-65" charset="0"/>
                        <a:ea typeface="ＭＳ Ｐゴシック" pitchFamily="-65" charset="-128"/>
                      </a:endParaRPr>
                    </a:p>
                  </a:txBody>
                  <a:tcPr marT="45723" marB="45723"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alpha val="50195"/>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endParaRPr kumimoji="0" lang="en-US" altLang="en-US" sz="2800" b="0" i="0" u="none" strike="noStrike" cap="none" normalizeH="0" baseline="0">
                        <a:ln>
                          <a:noFill/>
                        </a:ln>
                        <a:solidFill>
                          <a:srgbClr val="0F5494"/>
                        </a:solidFill>
                        <a:effectLst>
                          <a:outerShdw blurRad="38100" dist="38100" dir="2700000" algn="tl">
                            <a:srgbClr val="000000"/>
                          </a:outerShdw>
                        </a:effectLst>
                        <a:latin typeface="Verdana" pitchFamily="-65" charset="0"/>
                        <a:ea typeface="ＭＳ Ｐゴシック" pitchFamily="-65" charset="-128"/>
                      </a:endParaRPr>
                    </a:p>
                  </a:txBody>
                  <a:tcPr marL="90000" marR="90000" marT="46803" marB="4680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alpha val="50195"/>
                      </a:schemeClr>
                    </a:solidFill>
                  </a:tcPr>
                </a:tc>
                <a:extLst>
                  <a:ext uri="{0D108BD9-81ED-4DB2-BD59-A6C34878D82A}">
                    <a16:rowId xmlns:a16="http://schemas.microsoft.com/office/drawing/2014/main" val="10001"/>
                  </a:ext>
                </a:extLst>
              </a:tr>
              <a:tr h="106687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endParaRPr kumimoji="0" lang="en-GB" altLang="en-US" sz="2000" b="0" i="0"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r>
                        <a:rPr kumimoji="0" lang="en-GB" altLang="en-US" sz="2000" b="0" i="0"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rPr>
                        <a:t>Close to Agreement</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endParaRPr kumimoji="0" lang="en-GB" altLang="en-US" sz="2000" b="0" i="1" u="none" strike="noStrike" cap="none" normalizeH="0" baseline="0">
                        <a:ln>
                          <a:noFill/>
                        </a:ln>
                        <a:solidFill>
                          <a:srgbClr val="0F5494"/>
                        </a:solidFill>
                        <a:effectLst>
                          <a:outerShdw blurRad="38100" dist="38100" dir="2700000" algn="tl">
                            <a:srgbClr val="000000"/>
                          </a:outerShdw>
                        </a:effectLst>
                        <a:latin typeface="Verdana" pitchFamily="-65" charset="0"/>
                        <a:ea typeface="ＭＳ Ｐゴシック" pitchFamily="-65" charset="-128"/>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r>
                        <a:rPr kumimoji="0" lang="en-GB" altLang="en-US" sz="2000" b="0" i="1" u="none" strike="noStrike" cap="none" normalizeH="0" baseline="0">
                          <a:ln>
                            <a:noFill/>
                          </a:ln>
                          <a:solidFill>
                            <a:srgbClr val="0F5494"/>
                          </a:solidFill>
                          <a:effectLst>
                            <a:outerShdw blurRad="38100" dist="38100" dir="2700000" algn="tl">
                              <a:srgbClr val="000000"/>
                            </a:outerShdw>
                          </a:effectLst>
                          <a:latin typeface="Verdana" pitchFamily="-65" charset="0"/>
                          <a:ea typeface="ＭＳ Ｐゴシック" pitchFamily="-65" charset="-128"/>
                        </a:rPr>
                        <a:t>Simple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195"/>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endParaRPr kumimoji="0" lang="en-GB" altLang="zh-CN" sz="2000" b="0" i="1" u="none" strike="noStrike" cap="none" normalizeH="0" baseline="0">
                        <a:ln>
                          <a:noFill/>
                        </a:ln>
                        <a:solidFill>
                          <a:srgbClr val="0F5494"/>
                        </a:solidFill>
                        <a:effectLst>
                          <a:outerShdw blurRad="38100" dist="38100" dir="2700000" algn="tl">
                            <a:srgbClr val="C0C0C0"/>
                          </a:outerShdw>
                        </a:effectLst>
                        <a:latin typeface="Verdana" pitchFamily="-65" charset="0"/>
                        <a:ea typeface="SimSun" pitchFamily="2" charset="-122"/>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r>
                        <a:rPr kumimoji="0" lang="en-GB" altLang="zh-CN" sz="2000" b="0" i="1" u="none" strike="noStrike" cap="none" normalizeH="0" baseline="0">
                          <a:ln>
                            <a:noFill/>
                          </a:ln>
                          <a:solidFill>
                            <a:srgbClr val="0F5494"/>
                          </a:solidFill>
                          <a:effectLst>
                            <a:outerShdw blurRad="38100" dist="38100" dir="2700000" algn="tl">
                              <a:srgbClr val="C0C0C0"/>
                            </a:outerShdw>
                          </a:effectLst>
                          <a:latin typeface="Verdana" pitchFamily="-65" charset="0"/>
                          <a:ea typeface="SimSun" pitchFamily="2" charset="-122"/>
                        </a:rPr>
                        <a:t>Complicated</a:t>
                      </a:r>
                      <a:r>
                        <a:rPr kumimoji="0" lang="en-GB" altLang="zh-CN" sz="2000" b="0" i="0" u="none" strike="noStrike" cap="none" normalizeH="0" baseline="0">
                          <a:ln>
                            <a:noFill/>
                          </a:ln>
                          <a:solidFill>
                            <a:srgbClr val="0F5494"/>
                          </a:solidFill>
                          <a:effectLst>
                            <a:outerShdw blurRad="38100" dist="38100" dir="2700000" algn="tl">
                              <a:srgbClr val="C0C0C0"/>
                            </a:outerShdw>
                          </a:effectLst>
                          <a:latin typeface="Verdana" pitchFamily="-65" charset="0"/>
                          <a:ea typeface="SimSun" pitchFamily="2" charset="-122"/>
                        </a:rPr>
                        <a:t> </a:t>
                      </a:r>
                      <a:endParaRPr kumimoji="0" lang="en-GB" altLang="en-US" sz="2000" b="0" i="0"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endParaRPr kumimoji="0" lang="en-GB" altLang="en-US" sz="2000" b="0" i="1" u="none" strike="noStrike" cap="none" normalizeH="0" baseline="0">
                        <a:ln>
                          <a:noFill/>
                        </a:ln>
                        <a:solidFill>
                          <a:srgbClr val="0F5494"/>
                        </a:solidFill>
                        <a:effectLst>
                          <a:outerShdw blurRad="38100" dist="38100" dir="2700000" algn="tl">
                            <a:srgbClr val="000000"/>
                          </a:outerShdw>
                        </a:effectLst>
                        <a:latin typeface="Verdana" pitchFamily="-65" charset="0"/>
                        <a:ea typeface="ＭＳ Ｐゴシック" pitchFamily="-65" charset="-128"/>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r>
                        <a:rPr kumimoji="0" lang="en-GB" altLang="en-US" sz="2000" b="0" i="1" u="none" strike="noStrike" cap="none" normalizeH="0" baseline="0">
                          <a:ln>
                            <a:noFill/>
                          </a:ln>
                          <a:solidFill>
                            <a:srgbClr val="0F5494"/>
                          </a:solidFill>
                          <a:effectLst>
                            <a:outerShdw blurRad="38100" dist="38100" dir="2700000" algn="tl">
                              <a:srgbClr val="000000"/>
                            </a:outerShdw>
                          </a:effectLst>
                          <a:latin typeface="Verdana" pitchFamily="-65" charset="0"/>
                          <a:ea typeface="ＭＳ Ｐゴシック" pitchFamily="-65" charset="-128"/>
                        </a:rPr>
                        <a:t>Complex</a:t>
                      </a:r>
                    </a:p>
                  </a:txBody>
                  <a:tcPr marL="90000" marR="90000" marT="46803" marB="468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2"/>
                  </a:ext>
                </a:extLst>
              </a:tr>
              <a:tr h="112784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endParaRPr kumimoji="0" lang="en-US" altLang="en-US" sz="2800" b="0" i="0"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endParaRP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r>
                        <a:rPr kumimoji="0" lang="en-GB" altLang="zh-CN" sz="2000" b="0" i="0" u="none" strike="noStrike" cap="none" normalizeH="0" baseline="0">
                          <a:ln>
                            <a:noFill/>
                          </a:ln>
                          <a:solidFill>
                            <a:srgbClr val="0F5494"/>
                          </a:solidFill>
                          <a:effectLst>
                            <a:outerShdw blurRad="38100" dist="38100" dir="2700000" algn="tl">
                              <a:srgbClr val="C0C0C0"/>
                            </a:outerShdw>
                          </a:effectLst>
                          <a:latin typeface="Verdana" pitchFamily="-65" charset="0"/>
                          <a:ea typeface="SimSun" pitchFamily="2" charset="-122"/>
                        </a:rPr>
                        <a:t>Close to Certainty </a:t>
                      </a:r>
                      <a:endParaRPr kumimoji="0" lang="en-GB" altLang="en-US" sz="2000" b="0" i="0"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endParaRPr>
                    </a:p>
                  </a:txBody>
                  <a:tcPr marT="45723" marB="45723"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endParaRPr kumimoji="0" lang="en-GB" altLang="en-US" sz="2000" b="0" i="0"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r>
                        <a:rPr kumimoji="0" lang="en-GB" altLang="en-US" sz="2000" b="0" i="0"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cs typeface="Arial" charset="0"/>
                        </a:rPr>
                        <a:t>►►►</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endParaRPr kumimoji="0" lang="en-GB" altLang="en-US" sz="2000" b="0" i="0"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cs typeface="Arial" charset="0"/>
                      </a:endParaRPr>
                    </a:p>
                  </a:txBody>
                  <a:tcPr marT="45723" marB="45723"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0000"/>
                        <a:buFont typeface="Wingdings" pitchFamily="-65" charset="2"/>
                        <a:buNone/>
                        <a:tabLst/>
                      </a:pPr>
                      <a:r>
                        <a:rPr kumimoji="0" lang="en-GB" altLang="zh-CN" sz="2000" b="0" i="0" u="none" strike="noStrike" cap="none" normalizeH="0" baseline="0">
                          <a:ln>
                            <a:noFill/>
                          </a:ln>
                          <a:solidFill>
                            <a:srgbClr val="0F5494"/>
                          </a:solidFill>
                          <a:effectLst>
                            <a:outerShdw blurRad="38100" dist="38100" dir="2700000" algn="tl">
                              <a:srgbClr val="C0C0C0"/>
                            </a:outerShdw>
                          </a:effectLst>
                          <a:latin typeface="Verdana" pitchFamily="-65" charset="0"/>
                          <a:ea typeface="SimSun" pitchFamily="2" charset="-122"/>
                        </a:rPr>
                        <a:t>Far From Certainty </a:t>
                      </a:r>
                      <a:endParaRPr kumimoji="0" lang="en-GB" altLang="en-US" sz="2000" b="0" i="0" u="none" strike="noStrike" cap="none" normalizeH="0" baseline="0">
                        <a:ln>
                          <a:noFill/>
                        </a:ln>
                        <a:solidFill>
                          <a:srgbClr val="0F5494"/>
                        </a:solidFill>
                        <a:effectLst>
                          <a:outerShdw blurRad="38100" dist="38100" dir="2700000" algn="tl">
                            <a:srgbClr val="C0C0C0"/>
                          </a:outerShdw>
                        </a:effectLst>
                        <a:latin typeface="Verdana" pitchFamily="-65" charset="0"/>
                        <a:ea typeface="ＭＳ Ｐゴシック" pitchFamily="-65" charset="-128"/>
                      </a:endParaRPr>
                    </a:p>
                  </a:txBody>
                  <a:tcPr marT="45723" marB="45723"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a:extLst>
              <a:ext uri="{FF2B5EF4-FFF2-40B4-BE49-F238E27FC236}">
                <a16:creationId xmlns:a16="http://schemas.microsoft.com/office/drawing/2014/main" id="{492802E5-2BD7-4077-9759-E8DF7AE2C7C7}"/>
              </a:ext>
            </a:extLst>
          </p:cNvPr>
          <p:cNvSpPr>
            <a:spLocks noGrp="1"/>
          </p:cNvSpPr>
          <p:nvPr>
            <p:ph type="title"/>
          </p:nvPr>
        </p:nvSpPr>
        <p:spPr>
          <a:xfrm>
            <a:off x="395288" y="1371600"/>
            <a:ext cx="2271712" cy="152400"/>
          </a:xfrm>
        </p:spPr>
        <p:txBody>
          <a:bodyPr/>
          <a:lstStyle/>
          <a:p>
            <a:endParaRPr lang="en-US" altLang="en-US" sz="800"/>
          </a:p>
        </p:txBody>
      </p:sp>
      <p:graphicFrame>
        <p:nvGraphicFramePr>
          <p:cNvPr id="9" name="Content Placeholder 8">
            <a:extLst>
              <a:ext uri="{FF2B5EF4-FFF2-40B4-BE49-F238E27FC236}">
                <a16:creationId xmlns:a16="http://schemas.microsoft.com/office/drawing/2014/main" id="{C6342396-9E52-4F14-B487-73BA472C70D4}"/>
              </a:ext>
            </a:extLst>
          </p:cNvPr>
          <p:cNvGraphicFramePr>
            <a:graphicFrameLocks noGrp="1"/>
          </p:cNvGraphicFramePr>
          <p:nvPr>
            <p:ph idx="1"/>
          </p:nvPr>
        </p:nvGraphicFramePr>
        <p:xfrm>
          <a:off x="457200" y="1752601"/>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a:extLst>
              <a:ext uri="{FF2B5EF4-FFF2-40B4-BE49-F238E27FC236}">
                <a16:creationId xmlns:a16="http://schemas.microsoft.com/office/drawing/2014/main" id="{B1492871-F7D9-411C-89D4-302AC189B99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ea typeface="ＭＳ Ｐゴシック" panose="020B0600070205080204" pitchFamily="34" charset="-128"/>
              </a:defRPr>
            </a:lvl1pPr>
            <a:lvl2pPr marL="742950" indent="-285750" eaLnBrk="0" hangingPunct="0">
              <a:defRPr sz="1200">
                <a:solidFill>
                  <a:srgbClr val="0F5494"/>
                </a:solidFill>
                <a:latin typeface="Verdana" panose="020B0604030504040204" pitchFamily="34" charset="0"/>
                <a:ea typeface="ＭＳ Ｐゴシック" panose="020B0600070205080204" pitchFamily="34" charset="-128"/>
              </a:defRPr>
            </a:lvl2pPr>
            <a:lvl3pPr marL="1143000" indent="-228600" eaLnBrk="0" hangingPunct="0">
              <a:defRPr sz="1200">
                <a:solidFill>
                  <a:srgbClr val="0F5494"/>
                </a:solidFill>
                <a:latin typeface="Verdana" panose="020B0604030504040204" pitchFamily="34" charset="0"/>
                <a:ea typeface="ＭＳ Ｐゴシック" panose="020B0600070205080204" pitchFamily="34" charset="-128"/>
              </a:defRPr>
            </a:lvl3pPr>
            <a:lvl4pPr marL="1600200" indent="-228600" eaLnBrk="0" hangingPunct="0">
              <a:defRPr sz="1200">
                <a:solidFill>
                  <a:srgbClr val="0F5494"/>
                </a:solidFill>
                <a:latin typeface="Verdana" panose="020B0604030504040204" pitchFamily="34" charset="0"/>
                <a:ea typeface="ＭＳ Ｐゴシック" panose="020B0600070205080204" pitchFamily="34" charset="-128"/>
              </a:defRPr>
            </a:lvl4pPr>
            <a:lvl5pPr marL="2057400" indent="-228600" eaLnBrk="0" hangingPunct="0">
              <a:defRPr sz="1200">
                <a:solidFill>
                  <a:srgbClr val="0F5494"/>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200">
                <a:solidFill>
                  <a:srgbClr val="0F5494"/>
                </a:solidFill>
                <a:latin typeface="Verdana" panose="020B0604030504040204" pitchFamily="34" charset="0"/>
                <a:ea typeface="ＭＳ Ｐゴシック" panose="020B0600070205080204" pitchFamily="34" charset="-128"/>
              </a:defRPr>
            </a:lvl9pPr>
          </a:lstStyle>
          <a:p>
            <a:pPr eaLnBrk="1" hangingPunct="1"/>
            <a:fld id="{C99E97D9-B2B5-4C70-ACC8-D473148C1030}" type="slidenum">
              <a:rPr lang="en-GB" altLang="en-US" sz="1400">
                <a:solidFill>
                  <a:schemeClr val="tx1"/>
                </a:solidFill>
              </a:rPr>
              <a:pPr eaLnBrk="1" hangingPunct="1"/>
              <a:t>9</a:t>
            </a:fld>
            <a:endParaRPr lang="en-GB" altLang="en-US" sz="1400">
              <a:solidFill>
                <a:schemeClr val="tx1"/>
              </a:solidFill>
            </a:endParaRPr>
          </a:p>
        </p:txBody>
      </p:sp>
      <p:sp>
        <p:nvSpPr>
          <p:cNvPr id="12291" name="Title 5">
            <a:extLst>
              <a:ext uri="{FF2B5EF4-FFF2-40B4-BE49-F238E27FC236}">
                <a16:creationId xmlns:a16="http://schemas.microsoft.com/office/drawing/2014/main" id="{4578EF7A-67E9-472C-999C-D28F1C27F72C}"/>
              </a:ext>
            </a:extLst>
          </p:cNvPr>
          <p:cNvSpPr>
            <a:spLocks noGrp="1"/>
          </p:cNvSpPr>
          <p:nvPr>
            <p:ph type="title"/>
          </p:nvPr>
        </p:nvSpPr>
        <p:spPr>
          <a:xfrm>
            <a:off x="0" y="1125538"/>
            <a:ext cx="9144000" cy="703262"/>
          </a:xfrm>
        </p:spPr>
        <p:txBody>
          <a:bodyPr/>
          <a:lstStyle/>
          <a:p>
            <a:r>
              <a:rPr lang="en-GB" altLang="en-US" sz="2400" i="1"/>
              <a:t>Analysing four “action fields” for promoting change</a:t>
            </a:r>
          </a:p>
        </p:txBody>
      </p:sp>
      <p:graphicFrame>
        <p:nvGraphicFramePr>
          <p:cNvPr id="8" name="Content Placeholder 7">
            <a:extLst>
              <a:ext uri="{FF2B5EF4-FFF2-40B4-BE49-F238E27FC236}">
                <a16:creationId xmlns:a16="http://schemas.microsoft.com/office/drawing/2014/main" id="{1B56A6DC-F99E-4C1C-93B4-11842DD1EA6A}"/>
              </a:ext>
            </a:extLst>
          </p:cNvPr>
          <p:cNvGraphicFramePr>
            <a:graphicFrameLocks noGrp="1"/>
          </p:cNvGraphicFramePr>
          <p:nvPr>
            <p:ph idx="1"/>
          </p:nvPr>
        </p:nvGraphicFramePr>
        <p:xfrm>
          <a:off x="323850" y="2133600"/>
          <a:ext cx="8591550" cy="4497388"/>
        </p:xfrm>
        <a:graphic>
          <a:graphicData uri="http://schemas.openxmlformats.org/drawingml/2006/table">
            <a:tbl>
              <a:tblPr/>
              <a:tblGrid>
                <a:gridCol w="2863850">
                  <a:extLst>
                    <a:ext uri="{9D8B030D-6E8A-4147-A177-3AD203B41FA5}">
                      <a16:colId xmlns:a16="http://schemas.microsoft.com/office/drawing/2014/main" val="20000"/>
                    </a:ext>
                  </a:extLst>
                </a:gridCol>
                <a:gridCol w="2863850">
                  <a:extLst>
                    <a:ext uri="{9D8B030D-6E8A-4147-A177-3AD203B41FA5}">
                      <a16:colId xmlns:a16="http://schemas.microsoft.com/office/drawing/2014/main" val="20001"/>
                    </a:ext>
                  </a:extLst>
                </a:gridCol>
                <a:gridCol w="2863850">
                  <a:extLst>
                    <a:ext uri="{9D8B030D-6E8A-4147-A177-3AD203B41FA5}">
                      <a16:colId xmlns:a16="http://schemas.microsoft.com/office/drawing/2014/main" val="20002"/>
                    </a:ext>
                  </a:extLst>
                </a:gridCol>
              </a:tblGrid>
              <a:tr h="1249363">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chemeClr val="tx1"/>
                        </a:solidFill>
                        <a:effectLst/>
                        <a:latin typeface="Verdana" pitchFamily="-65" charset="0"/>
                        <a:ea typeface="ＭＳ Ｐゴシック" pitchFamily="-65" charset="-128"/>
                      </a:endParaRPr>
                    </a:p>
                  </a:txBody>
                  <a:tcPr marL="91431" marR="9143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a:ln>
                            <a:noFill/>
                          </a:ln>
                          <a:solidFill>
                            <a:srgbClr val="0F5494"/>
                          </a:solidFill>
                          <a:effectLst/>
                          <a:latin typeface="Verdana" pitchFamily="-65" charset="0"/>
                          <a:ea typeface="ＭＳ Ｐゴシック" pitchFamily="-65" charset="-128"/>
                        </a:rPr>
                        <a:t>Focus on the </a:t>
                      </a:r>
                      <a:r>
                        <a:rPr kumimoji="0" lang="ja-JP" altLang="en-GB" sz="1800" b="1" i="0" u="none" strike="noStrike" cap="none" normalizeH="0" baseline="0">
                          <a:ln>
                            <a:noFill/>
                          </a:ln>
                          <a:solidFill>
                            <a:srgbClr val="0F5494"/>
                          </a:solidFill>
                          <a:effectLst/>
                          <a:latin typeface="Verdana" pitchFamily="-65" charset="0"/>
                          <a:ea typeface="ＭＳ Ｐゴシック" pitchFamily="-65" charset="-128"/>
                        </a:rPr>
                        <a:t>‘</a:t>
                      </a:r>
                      <a:r>
                        <a:rPr kumimoji="0" lang="en-GB" altLang="ja-JP" sz="1800" b="1" i="0" u="none" strike="noStrike" cap="none" normalizeH="0" baseline="0">
                          <a:ln>
                            <a:noFill/>
                          </a:ln>
                          <a:solidFill>
                            <a:srgbClr val="0F5494"/>
                          </a:solidFill>
                          <a:effectLst/>
                          <a:latin typeface="Verdana" pitchFamily="-65" charset="0"/>
                          <a:ea typeface="ＭＳ Ｐゴシック" pitchFamily="-65" charset="-128"/>
                        </a:rPr>
                        <a:t>functional-rational</a:t>
                      </a:r>
                      <a:r>
                        <a:rPr kumimoji="0" lang="ja-JP" altLang="en-GB" sz="1800" b="1" i="0" u="none" strike="noStrike" cap="none" normalizeH="0" baseline="0">
                          <a:ln>
                            <a:noFill/>
                          </a:ln>
                          <a:solidFill>
                            <a:srgbClr val="0F5494"/>
                          </a:solidFill>
                          <a:effectLst/>
                          <a:latin typeface="Verdana" pitchFamily="-65" charset="0"/>
                          <a:ea typeface="ＭＳ Ｐゴシック" pitchFamily="-65" charset="-128"/>
                        </a:rPr>
                        <a:t>’</a:t>
                      </a:r>
                      <a:r>
                        <a:rPr kumimoji="0" lang="en-GB" altLang="ja-JP" sz="1800" b="1" i="0" u="none" strike="noStrike" cap="none" normalizeH="0" baseline="0">
                          <a:ln>
                            <a:noFill/>
                          </a:ln>
                          <a:solidFill>
                            <a:srgbClr val="0F5494"/>
                          </a:solidFill>
                          <a:effectLst/>
                          <a:latin typeface="Verdana" pitchFamily="-65" charset="0"/>
                          <a:ea typeface="ＭＳ Ｐゴシック" pitchFamily="-65" charset="-128"/>
                        </a:rPr>
                        <a:t> dimension </a:t>
                      </a:r>
                      <a:endParaRPr kumimoji="0" lang="en-GB" altLang="en-US" sz="1800" b="1" i="0" u="none" strike="noStrike" cap="none" normalizeH="0" baseline="0">
                        <a:ln>
                          <a:noFill/>
                        </a:ln>
                        <a:solidFill>
                          <a:srgbClr val="0F5494"/>
                        </a:solidFill>
                        <a:effectLst/>
                        <a:latin typeface="Verdana" pitchFamily="-65" charset="0"/>
                        <a:ea typeface="ＭＳ Ｐゴシック" pitchFamily="-65" charset="-128"/>
                      </a:endParaRPr>
                    </a:p>
                  </a:txBody>
                  <a:tcPr marL="91431" marR="9143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a:ln>
                            <a:noFill/>
                          </a:ln>
                          <a:solidFill>
                            <a:srgbClr val="0F5494"/>
                          </a:solidFill>
                          <a:effectLst/>
                          <a:latin typeface="Verdana" pitchFamily="-65" charset="0"/>
                          <a:ea typeface="ＭＳ Ｐゴシック" pitchFamily="-65" charset="-128"/>
                        </a:rPr>
                        <a:t>Focus on the </a:t>
                      </a:r>
                      <a:r>
                        <a:rPr kumimoji="0" lang="ja-JP" altLang="en-GB" sz="1800" b="1" i="0" u="none" strike="noStrike" cap="none" normalizeH="0" baseline="0">
                          <a:ln>
                            <a:noFill/>
                          </a:ln>
                          <a:solidFill>
                            <a:srgbClr val="0F5494"/>
                          </a:solidFill>
                          <a:effectLst/>
                          <a:latin typeface="Verdana" pitchFamily="-65" charset="0"/>
                          <a:ea typeface="ＭＳ Ｐゴシック" pitchFamily="-65" charset="-128"/>
                        </a:rPr>
                        <a:t>‘</a:t>
                      </a:r>
                      <a:r>
                        <a:rPr kumimoji="0" lang="en-GB" altLang="ja-JP" sz="1800" b="1" i="0" u="none" strike="noStrike" cap="none" normalizeH="0" baseline="0">
                          <a:ln>
                            <a:noFill/>
                          </a:ln>
                          <a:solidFill>
                            <a:srgbClr val="0F5494"/>
                          </a:solidFill>
                          <a:effectLst/>
                          <a:latin typeface="Verdana" pitchFamily="-65" charset="0"/>
                          <a:ea typeface="ＭＳ Ｐゴシック" pitchFamily="-65" charset="-128"/>
                        </a:rPr>
                        <a:t>political</a:t>
                      </a:r>
                      <a:r>
                        <a:rPr kumimoji="0" lang="ja-JP" altLang="en-GB" sz="1800" b="1" i="0" u="none" strike="noStrike" cap="none" normalizeH="0" baseline="0">
                          <a:ln>
                            <a:noFill/>
                          </a:ln>
                          <a:solidFill>
                            <a:srgbClr val="0F5494"/>
                          </a:solidFill>
                          <a:effectLst/>
                          <a:latin typeface="Verdana" pitchFamily="-65" charset="0"/>
                          <a:ea typeface="ＭＳ Ｐゴシック" pitchFamily="-65" charset="-128"/>
                        </a:rPr>
                        <a:t>’</a:t>
                      </a:r>
                      <a:r>
                        <a:rPr kumimoji="0" lang="en-GB" altLang="ja-JP" sz="1800" b="1" i="0" u="none" strike="noStrike" cap="none" normalizeH="0" baseline="0">
                          <a:ln>
                            <a:noFill/>
                          </a:ln>
                          <a:solidFill>
                            <a:srgbClr val="0F5494"/>
                          </a:solidFill>
                          <a:effectLst/>
                          <a:latin typeface="Verdana" pitchFamily="-65" charset="0"/>
                          <a:ea typeface="ＭＳ Ｐゴシック" pitchFamily="-65" charset="-128"/>
                        </a:rPr>
                        <a:t> dimension</a:t>
                      </a:r>
                      <a:endParaRPr kumimoji="0" lang="en-GB" altLang="en-US" sz="1800" b="1" i="0" u="none" strike="noStrike" cap="none" normalizeH="0" baseline="0">
                        <a:ln>
                          <a:noFill/>
                        </a:ln>
                        <a:solidFill>
                          <a:srgbClr val="0F5494"/>
                        </a:solidFill>
                        <a:effectLst/>
                        <a:latin typeface="Verdana" pitchFamily="-65" charset="0"/>
                        <a:ea typeface="ＭＳ Ｐゴシック" pitchFamily="-65" charset="-128"/>
                      </a:endParaRPr>
                    </a:p>
                  </a:txBody>
                  <a:tcPr marL="91431" marR="9143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6240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a:ln>
                            <a:noFill/>
                          </a:ln>
                          <a:solidFill>
                            <a:srgbClr val="0F5494"/>
                          </a:solidFill>
                          <a:effectLst/>
                          <a:latin typeface="Verdana" pitchFamily="-65" charset="0"/>
                          <a:ea typeface="ＭＳ Ｐゴシック" pitchFamily="-65" charset="-128"/>
                        </a:rPr>
                        <a:t>Focus on factors within the organisation(s)</a:t>
                      </a:r>
                    </a:p>
                  </a:txBody>
                  <a:tcPr marL="91431" marR="9143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1. Getting the job done</a:t>
                      </a:r>
                    </a:p>
                  </a:txBody>
                  <a:tcPr marL="91431" marR="9143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F5494"/>
                          </a:solidFill>
                          <a:effectLst/>
                          <a:latin typeface="Verdana" pitchFamily="-65" charset="0"/>
                          <a:ea typeface="ＭＳ Ｐゴシック" pitchFamily="-65" charset="-128"/>
                        </a:rPr>
                        <a:t>2. G</a:t>
                      </a: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etting the power right and accommodating interests</a:t>
                      </a:r>
                    </a:p>
                  </a:txBody>
                  <a:tcPr marL="91431" marR="9143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1"/>
                  </a:ext>
                </a:extLst>
              </a:tr>
              <a:tr h="16240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a:ln>
                            <a:noFill/>
                          </a:ln>
                          <a:solidFill>
                            <a:srgbClr val="0F5494"/>
                          </a:solidFill>
                          <a:effectLst/>
                          <a:latin typeface="Verdana" pitchFamily="-65" charset="0"/>
                          <a:ea typeface="ＭＳ Ｐゴシック" pitchFamily="-65" charset="-128"/>
                        </a:rPr>
                        <a:t>Focus on factors in the external environment</a:t>
                      </a:r>
                    </a:p>
                  </a:txBody>
                  <a:tcPr marL="91431" marR="9143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3. Creating an </a:t>
                      </a:r>
                      <a:r>
                        <a:rPr kumimoji="0" lang="ja-JP" altLang="en-GB" sz="1800" b="0" i="0" u="none" strike="noStrike" cap="none" normalizeH="0" baseline="0">
                          <a:ln>
                            <a:noFill/>
                          </a:ln>
                          <a:solidFill>
                            <a:srgbClr val="0F5494"/>
                          </a:solidFill>
                          <a:effectLst/>
                          <a:latin typeface="Verdana" pitchFamily="-65" charset="0"/>
                          <a:ea typeface="ＭＳ Ｐゴシック" pitchFamily="-65" charset="-128"/>
                        </a:rPr>
                        <a:t>‘</a:t>
                      </a:r>
                      <a:r>
                        <a:rPr kumimoji="0" lang="en-GB" altLang="ja-JP" sz="1800" b="0" i="0" u="none" strike="noStrike" cap="none" normalizeH="0" baseline="0">
                          <a:ln>
                            <a:noFill/>
                          </a:ln>
                          <a:solidFill>
                            <a:srgbClr val="0F5494"/>
                          </a:solidFill>
                          <a:effectLst/>
                          <a:latin typeface="Verdana" pitchFamily="-65" charset="0"/>
                          <a:ea typeface="ＭＳ Ｐゴシック" pitchFamily="-65" charset="-128"/>
                        </a:rPr>
                        <a:t>enabling environment</a:t>
                      </a:r>
                      <a:r>
                        <a:rPr kumimoji="0" lang="ja-JP" altLang="en-GB" sz="1800" b="0" i="0" u="none" strike="noStrike" cap="none" normalizeH="0" baseline="0">
                          <a:ln>
                            <a:noFill/>
                          </a:ln>
                          <a:solidFill>
                            <a:srgbClr val="0F5494"/>
                          </a:solidFill>
                          <a:effectLst/>
                          <a:latin typeface="Verdana" pitchFamily="-65" charset="0"/>
                          <a:ea typeface="ＭＳ Ｐゴシック" pitchFamily="-65" charset="-128"/>
                        </a:rPr>
                        <a:t>’</a:t>
                      </a:r>
                      <a:r>
                        <a:rPr kumimoji="0" lang="en-GB" altLang="ja-JP" sz="1800" b="0" i="0" u="none" strike="noStrike" cap="none" normalizeH="0" baseline="0">
                          <a:ln>
                            <a:noFill/>
                          </a:ln>
                          <a:solidFill>
                            <a:srgbClr val="0F5494"/>
                          </a:solidFill>
                          <a:effectLst/>
                          <a:latin typeface="Verdana" pitchFamily="-65" charset="0"/>
                          <a:ea typeface="ＭＳ Ｐゴシック" pitchFamily="-65" charset="-128"/>
                        </a:rPr>
                        <a:t> for doing the job</a:t>
                      </a:r>
                      <a:endParaRPr kumimoji="0" lang="en-GB" altLang="en-US" sz="1800" b="0" i="0" u="none" strike="noStrike" cap="none" normalizeH="0" baseline="0">
                        <a:ln>
                          <a:noFill/>
                        </a:ln>
                        <a:solidFill>
                          <a:srgbClr val="0F5494"/>
                        </a:solidFill>
                        <a:effectLst/>
                        <a:latin typeface="Verdana" pitchFamily="-65" charset="0"/>
                        <a:ea typeface="ＭＳ Ｐゴシック" pitchFamily="-65" charset="-128"/>
                      </a:endParaRPr>
                    </a:p>
                  </a:txBody>
                  <a:tcPr marL="91431" marR="9143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a:ln>
                            <a:noFill/>
                          </a:ln>
                          <a:solidFill>
                            <a:srgbClr val="0F5494"/>
                          </a:solidFill>
                          <a:effectLst/>
                          <a:latin typeface="Verdana" pitchFamily="-65" charset="0"/>
                          <a:ea typeface="ＭＳ Ｐゴシック" pitchFamily="-65" charset="-128"/>
                        </a:rPr>
                        <a:t>4. Forcing change in the internal power relations</a:t>
                      </a:r>
                    </a:p>
                  </a:txBody>
                  <a:tcPr marL="91431" marR="91431"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a:ln>
              <a:noFill/>
            </a:ln>
            <a:solidFill>
              <a:srgbClr val="0F5494"/>
            </a:solidFill>
            <a:effectLst/>
            <a:latin typeface="Verdana"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a:ln>
              <a:noFill/>
            </a:ln>
            <a:solidFill>
              <a:srgbClr val="0F5494"/>
            </a:solidFill>
            <a:effectLst/>
            <a:latin typeface="Verdana" charset="0"/>
            <a:ea typeface="ＭＳ Ｐゴシック"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3170</TotalTime>
  <Words>1487</Words>
  <Application>Microsoft Office PowerPoint</Application>
  <PresentationFormat>On-screen Show (4:3)</PresentationFormat>
  <Paragraphs>368</Paragraphs>
  <Slides>25</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Verdana</vt:lpstr>
      <vt:lpstr>ＭＳ Ｐゴシック</vt:lpstr>
      <vt:lpstr>Arial</vt:lpstr>
      <vt:lpstr>Trebuchet MS</vt:lpstr>
      <vt:lpstr>Times New Roman</vt:lpstr>
      <vt:lpstr>Wingdings</vt:lpstr>
      <vt:lpstr>SimSun</vt:lpstr>
      <vt:lpstr>Times</vt:lpstr>
      <vt:lpstr>Calibri</vt:lpstr>
      <vt:lpstr>Slide_Master</vt:lpstr>
      <vt:lpstr>PowerPoint Presentation</vt:lpstr>
      <vt:lpstr>This Module</vt:lpstr>
      <vt:lpstr>CD/ Change Process</vt:lpstr>
      <vt:lpstr>Theories of Change </vt:lpstr>
      <vt:lpstr>Some questions to ask</vt:lpstr>
      <vt:lpstr>How we see Organisations: “Functional” and “political” dimension of capacity</vt:lpstr>
      <vt:lpstr>Complexity and Capacity</vt:lpstr>
      <vt:lpstr>PowerPoint Presentation</vt:lpstr>
      <vt:lpstr>Analysing four “action fields” for promoting change</vt:lpstr>
      <vt:lpstr>PowerPoint Presentation</vt:lpstr>
      <vt:lpstr>Selecting a balanced set of interventions</vt:lpstr>
      <vt:lpstr>Questionnaire results:</vt:lpstr>
      <vt:lpstr>Colour images</vt:lpstr>
      <vt:lpstr>Main orientation</vt:lpstr>
      <vt:lpstr>Criteria for effect/success</vt:lpstr>
      <vt:lpstr>Ideals and pitfalls</vt:lpstr>
      <vt:lpstr>Will not work when ...</vt:lpstr>
      <vt:lpstr>Country Partner Input</vt:lpstr>
      <vt:lpstr> Who Does What – the country partner?</vt:lpstr>
      <vt:lpstr>External Partner Input</vt:lpstr>
      <vt:lpstr>What External Partners can bring </vt:lpstr>
      <vt:lpstr>And be aware of your and your partner’s colour </vt:lpstr>
      <vt:lpstr>Summing Up</vt:lpstr>
      <vt:lpstr>Quality of Interventions matters</vt:lpstr>
      <vt:lpstr>PowerPoint Presentation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Brian Lucas</cp:lastModifiedBy>
  <cp:revision>193</cp:revision>
  <dcterms:created xsi:type="dcterms:W3CDTF">2013-10-09T16:36:28Z</dcterms:created>
  <dcterms:modified xsi:type="dcterms:W3CDTF">2019-11-29T08:40:34Z</dcterms:modified>
</cp:coreProperties>
</file>