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0" r:id="rId3"/>
    <p:sldId id="257" r:id="rId4"/>
    <p:sldId id="269" r:id="rId5"/>
    <p:sldId id="258" r:id="rId6"/>
    <p:sldId id="287" r:id="rId7"/>
    <p:sldId id="276" r:id="rId8"/>
    <p:sldId id="264" r:id="rId9"/>
    <p:sldId id="288" r:id="rId10"/>
    <p:sldId id="289" r:id="rId11"/>
    <p:sldId id="290" r:id="rId12"/>
    <p:sldId id="291" r:id="rId13"/>
    <p:sldId id="292" r:id="rId14"/>
    <p:sldId id="279" r:id="rId15"/>
    <p:sldId id="294" r:id="rId16"/>
    <p:sldId id="280" r:id="rId17"/>
    <p:sldId id="293" r:id="rId18"/>
    <p:sldId id="275" r:id="rId19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494"/>
    <a:srgbClr val="3166CF"/>
    <a:srgbClr val="3E6FD2"/>
    <a:srgbClr val="2D5EC1"/>
    <a:srgbClr val="BDDEFF"/>
    <a:srgbClr val="99CCFF"/>
    <a:srgbClr val="808080"/>
    <a:srgbClr val="FFD6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63F62F-99F8-1F45-8A40-3B78756B4B9E}" type="doc">
      <dgm:prSet loTypeId="urn:microsoft.com/office/officeart/2009/3/layout/RandomtoResultProcess" loCatId="" qsTypeId="urn:microsoft.com/office/officeart/2005/8/quickstyle/simple4" qsCatId="simple" csTypeId="urn:microsoft.com/office/officeart/2005/8/colors/accent1_2#3" csCatId="accent1" phldr="1"/>
      <dgm:spPr/>
      <dgm:t>
        <a:bodyPr/>
        <a:lstStyle/>
        <a:p>
          <a:endParaRPr lang="en-GB"/>
        </a:p>
      </dgm:t>
    </dgm:pt>
    <dgm:pt modelId="{4867F5EF-6D77-684F-A2E2-D3CA0C253D07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b="1" dirty="0"/>
            <a:t>Partner led 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b="1" dirty="0"/>
            <a:t>inputs </a:t>
          </a:r>
        </a:p>
      </dgm:t>
    </dgm:pt>
    <dgm:pt modelId="{A8EAA043-46F9-D442-8D88-7260A8A450C9}" type="parTrans" cxnId="{C14DE0FB-91CE-6044-ACB8-A7269A2D2F7C}">
      <dgm:prSet/>
      <dgm:spPr/>
      <dgm:t>
        <a:bodyPr/>
        <a:lstStyle/>
        <a:p>
          <a:endParaRPr lang="en-GB"/>
        </a:p>
      </dgm:t>
    </dgm:pt>
    <dgm:pt modelId="{D09BC92B-CE8F-D24F-8831-7E9A3C8BC61E}" type="sibTrans" cxnId="{C14DE0FB-91CE-6044-ACB8-A7269A2D2F7C}">
      <dgm:prSet/>
      <dgm:spPr/>
      <dgm:t>
        <a:bodyPr/>
        <a:lstStyle/>
        <a:p>
          <a:endParaRPr lang="en-GB"/>
        </a:p>
      </dgm:t>
    </dgm:pt>
    <dgm:pt modelId="{4146DF4F-1FA2-EF48-B312-A74A3D4A1B7C}">
      <dgm:prSet/>
      <dgm:spPr/>
      <dgm:t>
        <a:bodyPr/>
        <a:lstStyle/>
        <a:p>
          <a:pPr rtl="0"/>
          <a:r>
            <a:rPr lang="en-US" dirty="0"/>
            <a:t>May lead to …</a:t>
          </a:r>
        </a:p>
      </dgm:t>
    </dgm:pt>
    <dgm:pt modelId="{949146A7-1753-054C-8643-F453398AC200}" type="parTrans" cxnId="{4FDCF118-0D5F-6F49-9570-61C6CF98E407}">
      <dgm:prSet/>
      <dgm:spPr/>
      <dgm:t>
        <a:bodyPr/>
        <a:lstStyle/>
        <a:p>
          <a:endParaRPr lang="en-GB"/>
        </a:p>
      </dgm:t>
    </dgm:pt>
    <dgm:pt modelId="{066FA2DE-C1EB-274A-8A7F-2FC415434E23}" type="sibTrans" cxnId="{4FDCF118-0D5F-6F49-9570-61C6CF98E407}">
      <dgm:prSet/>
      <dgm:spPr/>
      <dgm:t>
        <a:bodyPr/>
        <a:lstStyle/>
        <a:p>
          <a:endParaRPr lang="en-GB"/>
        </a:p>
      </dgm:t>
    </dgm:pt>
    <dgm:pt modelId="{AE5CCCA3-3A60-B344-9138-47BB2C52A40C}">
      <dgm:prSet/>
      <dgm:spPr/>
      <dgm:t>
        <a:bodyPr/>
        <a:lstStyle/>
        <a:p>
          <a:pPr rtl="0"/>
          <a:r>
            <a:rPr lang="en-US" b="1" dirty="0">
              <a:solidFill>
                <a:srgbClr val="FF0000"/>
              </a:solidFill>
            </a:rPr>
            <a:t>Sustainable capacity</a:t>
          </a:r>
        </a:p>
      </dgm:t>
    </dgm:pt>
    <dgm:pt modelId="{A3310C6B-431F-0A4D-A453-75CED34E85D3}" type="parTrans" cxnId="{97F2669D-05A3-564E-AF1E-5EFB3C701AF7}">
      <dgm:prSet/>
      <dgm:spPr/>
      <dgm:t>
        <a:bodyPr/>
        <a:lstStyle/>
        <a:p>
          <a:endParaRPr lang="en-GB"/>
        </a:p>
      </dgm:t>
    </dgm:pt>
    <dgm:pt modelId="{B19CBD7A-21E3-344B-B3F5-CECCC01FE32C}" type="sibTrans" cxnId="{97F2669D-05A3-564E-AF1E-5EFB3C701AF7}">
      <dgm:prSet/>
      <dgm:spPr/>
      <dgm:t>
        <a:bodyPr/>
        <a:lstStyle/>
        <a:p>
          <a:endParaRPr lang="en-GB"/>
        </a:p>
      </dgm:t>
    </dgm:pt>
    <dgm:pt modelId="{AA826E0A-2F59-924B-BBF5-498048DC3E84}" type="pres">
      <dgm:prSet presAssocID="{3D63F62F-99F8-1F45-8A40-3B78756B4B9E}" presName="Name0" presStyleCnt="0">
        <dgm:presLayoutVars>
          <dgm:dir/>
          <dgm:animOne val="branch"/>
          <dgm:animLvl val="lvl"/>
        </dgm:presLayoutVars>
      </dgm:prSet>
      <dgm:spPr/>
    </dgm:pt>
    <dgm:pt modelId="{943BE6CE-D33B-4749-8DEE-0FC5AC522992}" type="pres">
      <dgm:prSet presAssocID="{4867F5EF-6D77-684F-A2E2-D3CA0C253D07}" presName="chaos" presStyleCnt="0"/>
      <dgm:spPr/>
    </dgm:pt>
    <dgm:pt modelId="{A2073AAB-C34B-4F4E-AF08-9F3E53E70A5B}" type="pres">
      <dgm:prSet presAssocID="{4867F5EF-6D77-684F-A2E2-D3CA0C253D07}" presName="parTx1" presStyleLbl="revTx" presStyleIdx="0" presStyleCnt="2"/>
      <dgm:spPr/>
    </dgm:pt>
    <dgm:pt modelId="{143CB99E-A867-8B42-B4F7-17333D5AE9B9}" type="pres">
      <dgm:prSet presAssocID="{4867F5EF-6D77-684F-A2E2-D3CA0C253D07}" presName="c1" presStyleLbl="node1" presStyleIdx="0" presStyleCnt="19"/>
      <dgm:spPr/>
    </dgm:pt>
    <dgm:pt modelId="{20E0D893-D2A1-3543-9A3E-029ADA98F645}" type="pres">
      <dgm:prSet presAssocID="{4867F5EF-6D77-684F-A2E2-D3CA0C253D07}" presName="c2" presStyleLbl="node1" presStyleIdx="1" presStyleCnt="19"/>
      <dgm:spPr/>
    </dgm:pt>
    <dgm:pt modelId="{54C659F6-600B-5048-9BD6-0494813EF622}" type="pres">
      <dgm:prSet presAssocID="{4867F5EF-6D77-684F-A2E2-D3CA0C253D07}" presName="c3" presStyleLbl="node1" presStyleIdx="2" presStyleCnt="19"/>
      <dgm:spPr/>
    </dgm:pt>
    <dgm:pt modelId="{33BEF548-33FF-CF46-AF9A-43DD5B853A42}" type="pres">
      <dgm:prSet presAssocID="{4867F5EF-6D77-684F-A2E2-D3CA0C253D07}" presName="c4" presStyleLbl="node1" presStyleIdx="3" presStyleCnt="19"/>
      <dgm:spPr/>
    </dgm:pt>
    <dgm:pt modelId="{821D8E3B-D7E4-2B45-8822-EEE292B6EF54}" type="pres">
      <dgm:prSet presAssocID="{4867F5EF-6D77-684F-A2E2-D3CA0C253D07}" presName="c5" presStyleLbl="node1" presStyleIdx="4" presStyleCnt="19"/>
      <dgm:spPr/>
    </dgm:pt>
    <dgm:pt modelId="{752DA0AC-0424-FB4F-99C1-C24EE69C6C3B}" type="pres">
      <dgm:prSet presAssocID="{4867F5EF-6D77-684F-A2E2-D3CA0C253D07}" presName="c6" presStyleLbl="node1" presStyleIdx="5" presStyleCnt="19"/>
      <dgm:spPr/>
    </dgm:pt>
    <dgm:pt modelId="{46D442FD-B7EB-6A41-B215-BC42297D7BDD}" type="pres">
      <dgm:prSet presAssocID="{4867F5EF-6D77-684F-A2E2-D3CA0C253D07}" presName="c7" presStyleLbl="node1" presStyleIdx="6" presStyleCnt="19"/>
      <dgm:spPr/>
    </dgm:pt>
    <dgm:pt modelId="{721AAE6C-6D42-0441-A8E7-9941FF4F184E}" type="pres">
      <dgm:prSet presAssocID="{4867F5EF-6D77-684F-A2E2-D3CA0C253D07}" presName="c8" presStyleLbl="node1" presStyleIdx="7" presStyleCnt="19"/>
      <dgm:spPr/>
    </dgm:pt>
    <dgm:pt modelId="{63C2D5DC-742C-D64E-86D3-851691E4832F}" type="pres">
      <dgm:prSet presAssocID="{4867F5EF-6D77-684F-A2E2-D3CA0C253D07}" presName="c9" presStyleLbl="node1" presStyleIdx="8" presStyleCnt="19"/>
      <dgm:spPr/>
    </dgm:pt>
    <dgm:pt modelId="{6FD85BD7-F60C-2A4C-886A-CC0B467FA53B}" type="pres">
      <dgm:prSet presAssocID="{4867F5EF-6D77-684F-A2E2-D3CA0C253D07}" presName="c10" presStyleLbl="node1" presStyleIdx="9" presStyleCnt="19"/>
      <dgm:spPr/>
    </dgm:pt>
    <dgm:pt modelId="{EC0F66BE-FD82-7F4C-ACF6-4AD19F5918D1}" type="pres">
      <dgm:prSet presAssocID="{4867F5EF-6D77-684F-A2E2-D3CA0C253D07}" presName="c11" presStyleLbl="node1" presStyleIdx="10" presStyleCnt="19"/>
      <dgm:spPr/>
    </dgm:pt>
    <dgm:pt modelId="{B5DD9FCF-FF52-CE41-BDB5-75511E04A938}" type="pres">
      <dgm:prSet presAssocID="{4867F5EF-6D77-684F-A2E2-D3CA0C253D07}" presName="c12" presStyleLbl="node1" presStyleIdx="11" presStyleCnt="19"/>
      <dgm:spPr/>
    </dgm:pt>
    <dgm:pt modelId="{7F4C1DFF-B1EA-A640-AC28-DBDEE00A1C91}" type="pres">
      <dgm:prSet presAssocID="{4867F5EF-6D77-684F-A2E2-D3CA0C253D07}" presName="c13" presStyleLbl="node1" presStyleIdx="12" presStyleCnt="19"/>
      <dgm:spPr/>
    </dgm:pt>
    <dgm:pt modelId="{ED04377C-937F-1041-B37E-FF5C0CDD6F1A}" type="pres">
      <dgm:prSet presAssocID="{4867F5EF-6D77-684F-A2E2-D3CA0C253D07}" presName="c14" presStyleLbl="node1" presStyleIdx="13" presStyleCnt="19"/>
      <dgm:spPr/>
    </dgm:pt>
    <dgm:pt modelId="{CBD55117-B0BD-DC4A-ABD9-D58E8239F079}" type="pres">
      <dgm:prSet presAssocID="{4867F5EF-6D77-684F-A2E2-D3CA0C253D07}" presName="c15" presStyleLbl="node1" presStyleIdx="14" presStyleCnt="19"/>
      <dgm:spPr/>
    </dgm:pt>
    <dgm:pt modelId="{32E426B9-53E9-1A4E-8B8F-4348F83008EB}" type="pres">
      <dgm:prSet presAssocID="{4867F5EF-6D77-684F-A2E2-D3CA0C253D07}" presName="c16" presStyleLbl="node1" presStyleIdx="15" presStyleCnt="19"/>
      <dgm:spPr/>
    </dgm:pt>
    <dgm:pt modelId="{EC98F490-5BD0-B743-B2D7-BAA5721075EA}" type="pres">
      <dgm:prSet presAssocID="{4867F5EF-6D77-684F-A2E2-D3CA0C253D07}" presName="c17" presStyleLbl="node1" presStyleIdx="16" presStyleCnt="19"/>
      <dgm:spPr/>
    </dgm:pt>
    <dgm:pt modelId="{05A624DF-A03B-1448-9907-3425E17BC637}" type="pres">
      <dgm:prSet presAssocID="{4867F5EF-6D77-684F-A2E2-D3CA0C253D07}" presName="c18" presStyleLbl="node1" presStyleIdx="17" presStyleCnt="19"/>
      <dgm:spPr/>
    </dgm:pt>
    <dgm:pt modelId="{9216C544-FD01-E94B-8415-55EE55A5B95E}" type="pres">
      <dgm:prSet presAssocID="{D09BC92B-CE8F-D24F-8831-7E9A3C8BC61E}" presName="chevronComposite1" presStyleCnt="0"/>
      <dgm:spPr/>
    </dgm:pt>
    <dgm:pt modelId="{A892EEFB-3246-5747-8D51-372018FAF3CD}" type="pres">
      <dgm:prSet presAssocID="{D09BC92B-CE8F-D24F-8831-7E9A3C8BC61E}" presName="chevron1" presStyleLbl="sibTrans2D1" presStyleIdx="0" presStyleCnt="2"/>
      <dgm:spPr/>
    </dgm:pt>
    <dgm:pt modelId="{AF205299-884B-7B47-81C9-709DA9FC3B17}" type="pres">
      <dgm:prSet presAssocID="{D09BC92B-CE8F-D24F-8831-7E9A3C8BC61E}" presName="spChevron1" presStyleCnt="0"/>
      <dgm:spPr/>
    </dgm:pt>
    <dgm:pt modelId="{B557262C-88F9-384A-8D65-94E1CCBAB518}" type="pres">
      <dgm:prSet presAssocID="{4146DF4F-1FA2-EF48-B312-A74A3D4A1B7C}" presName="middle" presStyleCnt="0"/>
      <dgm:spPr/>
    </dgm:pt>
    <dgm:pt modelId="{9F3230AB-E8D2-B249-83C6-2EE8170FAE67}" type="pres">
      <dgm:prSet presAssocID="{4146DF4F-1FA2-EF48-B312-A74A3D4A1B7C}" presName="parTxMid" presStyleLbl="revTx" presStyleIdx="1" presStyleCnt="2"/>
      <dgm:spPr/>
    </dgm:pt>
    <dgm:pt modelId="{FC043512-F019-2844-9CA6-E61A207D4E12}" type="pres">
      <dgm:prSet presAssocID="{4146DF4F-1FA2-EF48-B312-A74A3D4A1B7C}" presName="spMid" presStyleCnt="0"/>
      <dgm:spPr/>
    </dgm:pt>
    <dgm:pt modelId="{34CF95B1-8DAC-4049-937B-F1292BB4FA46}" type="pres">
      <dgm:prSet presAssocID="{066FA2DE-C1EB-274A-8A7F-2FC415434E23}" presName="chevronComposite1" presStyleCnt="0"/>
      <dgm:spPr/>
    </dgm:pt>
    <dgm:pt modelId="{3E9CFC39-B1CF-A044-9B18-43865EE6779A}" type="pres">
      <dgm:prSet presAssocID="{066FA2DE-C1EB-274A-8A7F-2FC415434E23}" presName="chevron1" presStyleLbl="sibTrans2D1" presStyleIdx="1" presStyleCnt="2"/>
      <dgm:spPr/>
    </dgm:pt>
    <dgm:pt modelId="{66045E87-B967-3C46-B954-698FC7FC1B54}" type="pres">
      <dgm:prSet presAssocID="{066FA2DE-C1EB-274A-8A7F-2FC415434E23}" presName="spChevron1" presStyleCnt="0"/>
      <dgm:spPr/>
    </dgm:pt>
    <dgm:pt modelId="{02CA1EDD-AC67-4745-BC4F-E8ECB11A582C}" type="pres">
      <dgm:prSet presAssocID="{AE5CCCA3-3A60-B344-9138-47BB2C52A40C}" presName="last" presStyleCnt="0"/>
      <dgm:spPr/>
    </dgm:pt>
    <dgm:pt modelId="{6124948B-38DA-D045-83AA-BC49FA250877}" type="pres">
      <dgm:prSet presAssocID="{AE5CCCA3-3A60-B344-9138-47BB2C52A40C}" presName="circleTx" presStyleLbl="node1" presStyleIdx="18" presStyleCnt="19"/>
      <dgm:spPr/>
    </dgm:pt>
    <dgm:pt modelId="{6CB5FFED-FA02-FA4E-8611-EC48B3E718C1}" type="pres">
      <dgm:prSet presAssocID="{AE5CCCA3-3A60-B344-9138-47BB2C52A40C}" presName="spN" presStyleCnt="0"/>
      <dgm:spPr/>
    </dgm:pt>
  </dgm:ptLst>
  <dgm:cxnLst>
    <dgm:cxn modelId="{4FDCF118-0D5F-6F49-9570-61C6CF98E407}" srcId="{3D63F62F-99F8-1F45-8A40-3B78756B4B9E}" destId="{4146DF4F-1FA2-EF48-B312-A74A3D4A1B7C}" srcOrd="1" destOrd="0" parTransId="{949146A7-1753-054C-8643-F453398AC200}" sibTransId="{066FA2DE-C1EB-274A-8A7F-2FC415434E23}"/>
    <dgm:cxn modelId="{80E73057-D56C-453D-B483-729766FD4EE3}" type="presOf" srcId="{3D63F62F-99F8-1F45-8A40-3B78756B4B9E}" destId="{AA826E0A-2F59-924B-BBF5-498048DC3E84}" srcOrd="0" destOrd="0" presId="urn:microsoft.com/office/officeart/2009/3/layout/RandomtoResultProcess"/>
    <dgm:cxn modelId="{97F2669D-05A3-564E-AF1E-5EFB3C701AF7}" srcId="{3D63F62F-99F8-1F45-8A40-3B78756B4B9E}" destId="{AE5CCCA3-3A60-B344-9138-47BB2C52A40C}" srcOrd="2" destOrd="0" parTransId="{A3310C6B-431F-0A4D-A453-75CED34E85D3}" sibTransId="{B19CBD7A-21E3-344B-B3F5-CECCC01FE32C}"/>
    <dgm:cxn modelId="{A6233CA4-91A2-4839-AE92-C1756DD4A69E}" type="presOf" srcId="{4867F5EF-6D77-684F-A2E2-D3CA0C253D07}" destId="{A2073AAB-C34B-4F4E-AF08-9F3E53E70A5B}" srcOrd="0" destOrd="0" presId="urn:microsoft.com/office/officeart/2009/3/layout/RandomtoResultProcess"/>
    <dgm:cxn modelId="{E4E5BEB0-F794-4A4E-A048-716CB6C6270D}" type="presOf" srcId="{AE5CCCA3-3A60-B344-9138-47BB2C52A40C}" destId="{6124948B-38DA-D045-83AA-BC49FA250877}" srcOrd="0" destOrd="0" presId="urn:microsoft.com/office/officeart/2009/3/layout/RandomtoResultProcess"/>
    <dgm:cxn modelId="{AD8987D0-0FD1-4140-A16E-0B0F4CD11590}" type="presOf" srcId="{4146DF4F-1FA2-EF48-B312-A74A3D4A1B7C}" destId="{9F3230AB-E8D2-B249-83C6-2EE8170FAE67}" srcOrd="0" destOrd="0" presId="urn:microsoft.com/office/officeart/2009/3/layout/RandomtoResultProcess"/>
    <dgm:cxn modelId="{C14DE0FB-91CE-6044-ACB8-A7269A2D2F7C}" srcId="{3D63F62F-99F8-1F45-8A40-3B78756B4B9E}" destId="{4867F5EF-6D77-684F-A2E2-D3CA0C253D07}" srcOrd="0" destOrd="0" parTransId="{A8EAA043-46F9-D442-8D88-7260A8A450C9}" sibTransId="{D09BC92B-CE8F-D24F-8831-7E9A3C8BC61E}"/>
    <dgm:cxn modelId="{49CF26C9-3AAA-4EED-BC49-93D301D0EBA9}" type="presParOf" srcId="{AA826E0A-2F59-924B-BBF5-498048DC3E84}" destId="{943BE6CE-D33B-4749-8DEE-0FC5AC522992}" srcOrd="0" destOrd="0" presId="urn:microsoft.com/office/officeart/2009/3/layout/RandomtoResultProcess"/>
    <dgm:cxn modelId="{AB24F2D0-01EC-40EA-BFF7-2146506BC8DE}" type="presParOf" srcId="{943BE6CE-D33B-4749-8DEE-0FC5AC522992}" destId="{A2073AAB-C34B-4F4E-AF08-9F3E53E70A5B}" srcOrd="0" destOrd="0" presId="urn:microsoft.com/office/officeart/2009/3/layout/RandomtoResultProcess"/>
    <dgm:cxn modelId="{9C3D7CD1-3B84-4769-AB9E-28C1FF8FCFEB}" type="presParOf" srcId="{943BE6CE-D33B-4749-8DEE-0FC5AC522992}" destId="{143CB99E-A867-8B42-B4F7-17333D5AE9B9}" srcOrd="1" destOrd="0" presId="urn:microsoft.com/office/officeart/2009/3/layout/RandomtoResultProcess"/>
    <dgm:cxn modelId="{CB23BD59-12D2-4D77-8407-E16008791720}" type="presParOf" srcId="{943BE6CE-D33B-4749-8DEE-0FC5AC522992}" destId="{20E0D893-D2A1-3543-9A3E-029ADA98F645}" srcOrd="2" destOrd="0" presId="urn:microsoft.com/office/officeart/2009/3/layout/RandomtoResultProcess"/>
    <dgm:cxn modelId="{2FF808F7-39C4-40F1-9CA1-C1BAA334571E}" type="presParOf" srcId="{943BE6CE-D33B-4749-8DEE-0FC5AC522992}" destId="{54C659F6-600B-5048-9BD6-0494813EF622}" srcOrd="3" destOrd="0" presId="urn:microsoft.com/office/officeart/2009/3/layout/RandomtoResultProcess"/>
    <dgm:cxn modelId="{E4EE1920-4C08-4F08-A0AC-DD2EC4639D7C}" type="presParOf" srcId="{943BE6CE-D33B-4749-8DEE-0FC5AC522992}" destId="{33BEF548-33FF-CF46-AF9A-43DD5B853A42}" srcOrd="4" destOrd="0" presId="urn:microsoft.com/office/officeart/2009/3/layout/RandomtoResultProcess"/>
    <dgm:cxn modelId="{CA77620B-1984-46F0-B1CA-4DE6F0E8C415}" type="presParOf" srcId="{943BE6CE-D33B-4749-8DEE-0FC5AC522992}" destId="{821D8E3B-D7E4-2B45-8822-EEE292B6EF54}" srcOrd="5" destOrd="0" presId="urn:microsoft.com/office/officeart/2009/3/layout/RandomtoResultProcess"/>
    <dgm:cxn modelId="{2D505FEC-4058-4834-B2AF-6BDB3F6EB613}" type="presParOf" srcId="{943BE6CE-D33B-4749-8DEE-0FC5AC522992}" destId="{752DA0AC-0424-FB4F-99C1-C24EE69C6C3B}" srcOrd="6" destOrd="0" presId="urn:microsoft.com/office/officeart/2009/3/layout/RandomtoResultProcess"/>
    <dgm:cxn modelId="{003B68C6-E3BD-4F88-872F-61AB4C75AD56}" type="presParOf" srcId="{943BE6CE-D33B-4749-8DEE-0FC5AC522992}" destId="{46D442FD-B7EB-6A41-B215-BC42297D7BDD}" srcOrd="7" destOrd="0" presId="urn:microsoft.com/office/officeart/2009/3/layout/RandomtoResultProcess"/>
    <dgm:cxn modelId="{8F23A423-8DAE-44C1-B87B-E232327F582E}" type="presParOf" srcId="{943BE6CE-D33B-4749-8DEE-0FC5AC522992}" destId="{721AAE6C-6D42-0441-A8E7-9941FF4F184E}" srcOrd="8" destOrd="0" presId="urn:microsoft.com/office/officeart/2009/3/layout/RandomtoResultProcess"/>
    <dgm:cxn modelId="{A30FD9F6-909B-4800-8ECF-75EB82E10124}" type="presParOf" srcId="{943BE6CE-D33B-4749-8DEE-0FC5AC522992}" destId="{63C2D5DC-742C-D64E-86D3-851691E4832F}" srcOrd="9" destOrd="0" presId="urn:microsoft.com/office/officeart/2009/3/layout/RandomtoResultProcess"/>
    <dgm:cxn modelId="{E507F1A4-C643-4591-91BF-0C91105ED14B}" type="presParOf" srcId="{943BE6CE-D33B-4749-8DEE-0FC5AC522992}" destId="{6FD85BD7-F60C-2A4C-886A-CC0B467FA53B}" srcOrd="10" destOrd="0" presId="urn:microsoft.com/office/officeart/2009/3/layout/RandomtoResultProcess"/>
    <dgm:cxn modelId="{8AB6C4C7-A254-4951-8D9D-83CB39281A16}" type="presParOf" srcId="{943BE6CE-D33B-4749-8DEE-0FC5AC522992}" destId="{EC0F66BE-FD82-7F4C-ACF6-4AD19F5918D1}" srcOrd="11" destOrd="0" presId="urn:microsoft.com/office/officeart/2009/3/layout/RandomtoResultProcess"/>
    <dgm:cxn modelId="{94C1FF6D-7FBC-41D9-B58E-697335476803}" type="presParOf" srcId="{943BE6CE-D33B-4749-8DEE-0FC5AC522992}" destId="{B5DD9FCF-FF52-CE41-BDB5-75511E04A938}" srcOrd="12" destOrd="0" presId="urn:microsoft.com/office/officeart/2009/3/layout/RandomtoResultProcess"/>
    <dgm:cxn modelId="{13417668-CC7B-4371-8DE7-B74C7291E981}" type="presParOf" srcId="{943BE6CE-D33B-4749-8DEE-0FC5AC522992}" destId="{7F4C1DFF-B1EA-A640-AC28-DBDEE00A1C91}" srcOrd="13" destOrd="0" presId="urn:microsoft.com/office/officeart/2009/3/layout/RandomtoResultProcess"/>
    <dgm:cxn modelId="{C29B6FAF-DCEB-46D4-A886-5BAA175D5F99}" type="presParOf" srcId="{943BE6CE-D33B-4749-8DEE-0FC5AC522992}" destId="{ED04377C-937F-1041-B37E-FF5C0CDD6F1A}" srcOrd="14" destOrd="0" presId="urn:microsoft.com/office/officeart/2009/3/layout/RandomtoResultProcess"/>
    <dgm:cxn modelId="{6714C82D-0420-4A15-8DA3-99E2CB3431C5}" type="presParOf" srcId="{943BE6CE-D33B-4749-8DEE-0FC5AC522992}" destId="{CBD55117-B0BD-DC4A-ABD9-D58E8239F079}" srcOrd="15" destOrd="0" presId="urn:microsoft.com/office/officeart/2009/3/layout/RandomtoResultProcess"/>
    <dgm:cxn modelId="{3579BCAA-DFC8-414E-91CF-2EDE47AB3894}" type="presParOf" srcId="{943BE6CE-D33B-4749-8DEE-0FC5AC522992}" destId="{32E426B9-53E9-1A4E-8B8F-4348F83008EB}" srcOrd="16" destOrd="0" presId="urn:microsoft.com/office/officeart/2009/3/layout/RandomtoResultProcess"/>
    <dgm:cxn modelId="{89BFA499-3B4D-485A-B351-17136CABA028}" type="presParOf" srcId="{943BE6CE-D33B-4749-8DEE-0FC5AC522992}" destId="{EC98F490-5BD0-B743-B2D7-BAA5721075EA}" srcOrd="17" destOrd="0" presId="urn:microsoft.com/office/officeart/2009/3/layout/RandomtoResultProcess"/>
    <dgm:cxn modelId="{423E6A55-026C-4CB2-8761-53A6BC7398B4}" type="presParOf" srcId="{943BE6CE-D33B-4749-8DEE-0FC5AC522992}" destId="{05A624DF-A03B-1448-9907-3425E17BC637}" srcOrd="18" destOrd="0" presId="urn:microsoft.com/office/officeart/2009/3/layout/RandomtoResultProcess"/>
    <dgm:cxn modelId="{15DA68E6-2BC2-43C8-A5E5-4A3BF8C8A257}" type="presParOf" srcId="{AA826E0A-2F59-924B-BBF5-498048DC3E84}" destId="{9216C544-FD01-E94B-8415-55EE55A5B95E}" srcOrd="1" destOrd="0" presId="urn:microsoft.com/office/officeart/2009/3/layout/RandomtoResultProcess"/>
    <dgm:cxn modelId="{4938E625-C12C-42B2-BE1D-F68E70673E2D}" type="presParOf" srcId="{9216C544-FD01-E94B-8415-55EE55A5B95E}" destId="{A892EEFB-3246-5747-8D51-372018FAF3CD}" srcOrd="0" destOrd="0" presId="urn:microsoft.com/office/officeart/2009/3/layout/RandomtoResultProcess"/>
    <dgm:cxn modelId="{41D29725-4C72-42C2-885B-4ED12173B69E}" type="presParOf" srcId="{9216C544-FD01-E94B-8415-55EE55A5B95E}" destId="{AF205299-884B-7B47-81C9-709DA9FC3B17}" srcOrd="1" destOrd="0" presId="urn:microsoft.com/office/officeart/2009/3/layout/RandomtoResultProcess"/>
    <dgm:cxn modelId="{167BB621-72B5-46A3-B1AC-FF05429EDBED}" type="presParOf" srcId="{AA826E0A-2F59-924B-BBF5-498048DC3E84}" destId="{B557262C-88F9-384A-8D65-94E1CCBAB518}" srcOrd="2" destOrd="0" presId="urn:microsoft.com/office/officeart/2009/3/layout/RandomtoResultProcess"/>
    <dgm:cxn modelId="{616DA05C-53AA-4D28-9D97-5596C1E0C759}" type="presParOf" srcId="{B557262C-88F9-384A-8D65-94E1CCBAB518}" destId="{9F3230AB-E8D2-B249-83C6-2EE8170FAE67}" srcOrd="0" destOrd="0" presId="urn:microsoft.com/office/officeart/2009/3/layout/RandomtoResultProcess"/>
    <dgm:cxn modelId="{6BC507D5-4F2E-4943-BE2E-8A17E802F75B}" type="presParOf" srcId="{B557262C-88F9-384A-8D65-94E1CCBAB518}" destId="{FC043512-F019-2844-9CA6-E61A207D4E12}" srcOrd="1" destOrd="0" presId="urn:microsoft.com/office/officeart/2009/3/layout/RandomtoResultProcess"/>
    <dgm:cxn modelId="{601A6111-2AAA-4381-8329-BC33E535D196}" type="presParOf" srcId="{AA826E0A-2F59-924B-BBF5-498048DC3E84}" destId="{34CF95B1-8DAC-4049-937B-F1292BB4FA46}" srcOrd="3" destOrd="0" presId="urn:microsoft.com/office/officeart/2009/3/layout/RandomtoResultProcess"/>
    <dgm:cxn modelId="{52215B38-41B0-41D8-AFC6-5D36A6F9F5AC}" type="presParOf" srcId="{34CF95B1-8DAC-4049-937B-F1292BB4FA46}" destId="{3E9CFC39-B1CF-A044-9B18-43865EE6779A}" srcOrd="0" destOrd="0" presId="urn:microsoft.com/office/officeart/2009/3/layout/RandomtoResultProcess"/>
    <dgm:cxn modelId="{0A040CA7-2A6E-4165-A6D5-E16CE25A1678}" type="presParOf" srcId="{34CF95B1-8DAC-4049-937B-F1292BB4FA46}" destId="{66045E87-B967-3C46-B954-698FC7FC1B54}" srcOrd="1" destOrd="0" presId="urn:microsoft.com/office/officeart/2009/3/layout/RandomtoResultProcess"/>
    <dgm:cxn modelId="{ED4D4F32-124C-4344-B39C-5E3699D72D01}" type="presParOf" srcId="{AA826E0A-2F59-924B-BBF5-498048DC3E84}" destId="{02CA1EDD-AC67-4745-BC4F-E8ECB11A582C}" srcOrd="4" destOrd="0" presId="urn:microsoft.com/office/officeart/2009/3/layout/RandomtoResultProcess"/>
    <dgm:cxn modelId="{40D022B8-BE20-411E-957A-EFAFDE3BD5A7}" type="presParOf" srcId="{02CA1EDD-AC67-4745-BC4F-E8ECB11A582C}" destId="{6124948B-38DA-D045-83AA-BC49FA250877}" srcOrd="0" destOrd="0" presId="urn:microsoft.com/office/officeart/2009/3/layout/RandomtoResultProcess"/>
    <dgm:cxn modelId="{7DF4BE9B-706B-4CEE-85D2-C0C5F3E7BE31}" type="presParOf" srcId="{02CA1EDD-AC67-4745-BC4F-E8ECB11A582C}" destId="{6CB5FFED-FA02-FA4E-8611-EC48B3E718C1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83C61B-63AF-524D-8CB0-989BBA29D085}" type="doc">
      <dgm:prSet loTypeId="urn:microsoft.com/office/officeart/2009/3/layout/RandomtoResultProcess" loCatId="" qsTypeId="urn:microsoft.com/office/officeart/2005/8/quickstyle/simple4" qsCatId="simple" csTypeId="urn:microsoft.com/office/officeart/2005/8/colors/accent1_2#4" csCatId="accent1" phldr="1"/>
      <dgm:spPr/>
      <dgm:t>
        <a:bodyPr/>
        <a:lstStyle/>
        <a:p>
          <a:endParaRPr lang="en-GB"/>
        </a:p>
      </dgm:t>
    </dgm:pt>
    <dgm:pt modelId="{57C825A3-AAD2-7849-B21E-CEEFBF1645B7}">
      <dgm:prSet custT="1"/>
      <dgm:spPr/>
      <dgm:t>
        <a:bodyPr/>
        <a:lstStyle/>
        <a:p>
          <a:pPr rtl="0"/>
          <a:r>
            <a:rPr lang="en-US" sz="1600" b="1" dirty="0"/>
            <a:t>Donor driven inputs</a:t>
          </a:r>
        </a:p>
      </dgm:t>
    </dgm:pt>
    <dgm:pt modelId="{A21F65FF-2AAA-AD45-B6BA-02FF147E2061}" type="parTrans" cxnId="{F12DDCC1-0396-4241-AB6C-921541D48D63}">
      <dgm:prSet/>
      <dgm:spPr/>
      <dgm:t>
        <a:bodyPr/>
        <a:lstStyle/>
        <a:p>
          <a:endParaRPr lang="en-GB"/>
        </a:p>
      </dgm:t>
    </dgm:pt>
    <dgm:pt modelId="{3F535042-84EA-A143-8B72-4F79AFB92386}" type="sibTrans" cxnId="{F12DDCC1-0396-4241-AB6C-921541D48D63}">
      <dgm:prSet/>
      <dgm:spPr/>
      <dgm:t>
        <a:bodyPr/>
        <a:lstStyle/>
        <a:p>
          <a:endParaRPr lang="en-GB"/>
        </a:p>
      </dgm:t>
    </dgm:pt>
    <dgm:pt modelId="{CA274C24-640D-0241-A4C0-A9DA38E515BB}">
      <dgm:prSet custT="1"/>
      <dgm:spPr/>
      <dgm:t>
        <a:bodyPr/>
        <a:lstStyle/>
        <a:p>
          <a:pPr rtl="0"/>
          <a:r>
            <a:rPr lang="en-US" sz="1600" b="0" dirty="0">
              <a:solidFill>
                <a:srgbClr val="FF0000"/>
              </a:solidFill>
            </a:rPr>
            <a:t>Sustainable capacity</a:t>
          </a:r>
        </a:p>
      </dgm:t>
    </dgm:pt>
    <dgm:pt modelId="{04378797-09D1-E945-A61D-A1F3BAF67825}" type="parTrans" cxnId="{3CC80CA8-4858-FF4A-AE0F-91B7BA892741}">
      <dgm:prSet/>
      <dgm:spPr/>
      <dgm:t>
        <a:bodyPr/>
        <a:lstStyle/>
        <a:p>
          <a:endParaRPr lang="en-GB"/>
        </a:p>
      </dgm:t>
    </dgm:pt>
    <dgm:pt modelId="{E1EF3088-3A68-9F48-BFBF-B73D38122990}" type="sibTrans" cxnId="{3CC80CA8-4858-FF4A-AE0F-91B7BA892741}">
      <dgm:prSet/>
      <dgm:spPr/>
      <dgm:t>
        <a:bodyPr/>
        <a:lstStyle/>
        <a:p>
          <a:endParaRPr lang="en-GB"/>
        </a:p>
      </dgm:t>
    </dgm:pt>
    <dgm:pt modelId="{44BA42BA-65D7-0C42-AC96-D7D79C6B6E55}">
      <dgm:prSet custT="1"/>
      <dgm:spPr/>
      <dgm:t>
        <a:bodyPr/>
        <a:lstStyle/>
        <a:p>
          <a:pPr rtl="0"/>
          <a:r>
            <a:rPr lang="en-US" sz="1600" dirty="0"/>
            <a:t>Are wrongly assumed to lead to …</a:t>
          </a:r>
        </a:p>
      </dgm:t>
    </dgm:pt>
    <dgm:pt modelId="{AFCF5598-555B-DA4E-A6EB-DBB24003C759}" type="parTrans" cxnId="{74A363F4-966E-8C4F-9FF2-FD47A5F17CC5}">
      <dgm:prSet/>
      <dgm:spPr/>
      <dgm:t>
        <a:bodyPr/>
        <a:lstStyle/>
        <a:p>
          <a:endParaRPr lang="en-GB"/>
        </a:p>
      </dgm:t>
    </dgm:pt>
    <dgm:pt modelId="{774ACB14-566E-FE41-AAE7-4920BDF45C92}" type="sibTrans" cxnId="{74A363F4-966E-8C4F-9FF2-FD47A5F17CC5}">
      <dgm:prSet/>
      <dgm:spPr/>
      <dgm:t>
        <a:bodyPr/>
        <a:lstStyle/>
        <a:p>
          <a:endParaRPr lang="en-GB"/>
        </a:p>
      </dgm:t>
    </dgm:pt>
    <dgm:pt modelId="{95914F93-705F-0C46-AB63-C507EF8C81C1}" type="pres">
      <dgm:prSet presAssocID="{BD83C61B-63AF-524D-8CB0-989BBA29D085}" presName="Name0" presStyleCnt="0">
        <dgm:presLayoutVars>
          <dgm:dir/>
          <dgm:animOne val="branch"/>
          <dgm:animLvl val="lvl"/>
        </dgm:presLayoutVars>
      </dgm:prSet>
      <dgm:spPr/>
    </dgm:pt>
    <dgm:pt modelId="{A196CB33-7FAA-1A4B-A0C8-93FC0A2CE530}" type="pres">
      <dgm:prSet presAssocID="{57C825A3-AAD2-7849-B21E-CEEFBF1645B7}" presName="chaos" presStyleCnt="0"/>
      <dgm:spPr/>
    </dgm:pt>
    <dgm:pt modelId="{B551D3D0-20B8-D947-B64D-089812446570}" type="pres">
      <dgm:prSet presAssocID="{57C825A3-AAD2-7849-B21E-CEEFBF1645B7}" presName="parTx1" presStyleLbl="revTx" presStyleIdx="0" presStyleCnt="2"/>
      <dgm:spPr/>
    </dgm:pt>
    <dgm:pt modelId="{78DF8CE7-6CC3-A641-8219-3A2A258791FA}" type="pres">
      <dgm:prSet presAssocID="{57C825A3-AAD2-7849-B21E-CEEFBF1645B7}" presName="c1" presStyleLbl="node1" presStyleIdx="0" presStyleCnt="19"/>
      <dgm:spPr/>
    </dgm:pt>
    <dgm:pt modelId="{74023306-AE3C-9C4A-9AD7-86062968F6B4}" type="pres">
      <dgm:prSet presAssocID="{57C825A3-AAD2-7849-B21E-CEEFBF1645B7}" presName="c2" presStyleLbl="node1" presStyleIdx="1" presStyleCnt="19"/>
      <dgm:spPr/>
    </dgm:pt>
    <dgm:pt modelId="{CD739CF1-D260-6549-BDED-B241E1522A4C}" type="pres">
      <dgm:prSet presAssocID="{57C825A3-AAD2-7849-B21E-CEEFBF1645B7}" presName="c3" presStyleLbl="node1" presStyleIdx="2" presStyleCnt="19"/>
      <dgm:spPr/>
    </dgm:pt>
    <dgm:pt modelId="{A1C1AAE1-9EE1-4A41-A5DB-55C36F3FE020}" type="pres">
      <dgm:prSet presAssocID="{57C825A3-AAD2-7849-B21E-CEEFBF1645B7}" presName="c4" presStyleLbl="node1" presStyleIdx="3" presStyleCnt="19"/>
      <dgm:spPr/>
    </dgm:pt>
    <dgm:pt modelId="{7A852897-2A47-B242-9924-BFA82556DDDE}" type="pres">
      <dgm:prSet presAssocID="{57C825A3-AAD2-7849-B21E-CEEFBF1645B7}" presName="c5" presStyleLbl="node1" presStyleIdx="4" presStyleCnt="19"/>
      <dgm:spPr/>
    </dgm:pt>
    <dgm:pt modelId="{4299ECDA-7B59-CC45-9534-BFA8BF8B1ADA}" type="pres">
      <dgm:prSet presAssocID="{57C825A3-AAD2-7849-B21E-CEEFBF1645B7}" presName="c6" presStyleLbl="node1" presStyleIdx="5" presStyleCnt="19"/>
      <dgm:spPr/>
    </dgm:pt>
    <dgm:pt modelId="{20DDE1F6-2F34-B44A-94F7-F6F063D49B62}" type="pres">
      <dgm:prSet presAssocID="{57C825A3-AAD2-7849-B21E-CEEFBF1645B7}" presName="c7" presStyleLbl="node1" presStyleIdx="6" presStyleCnt="19"/>
      <dgm:spPr/>
    </dgm:pt>
    <dgm:pt modelId="{36C9D008-934C-9D46-ACE4-B1BA44EEBD7E}" type="pres">
      <dgm:prSet presAssocID="{57C825A3-AAD2-7849-B21E-CEEFBF1645B7}" presName="c8" presStyleLbl="node1" presStyleIdx="7" presStyleCnt="19"/>
      <dgm:spPr/>
    </dgm:pt>
    <dgm:pt modelId="{B61C57A2-A41C-F648-BE28-CF14056EC1F0}" type="pres">
      <dgm:prSet presAssocID="{57C825A3-AAD2-7849-B21E-CEEFBF1645B7}" presName="c9" presStyleLbl="node1" presStyleIdx="8" presStyleCnt="19"/>
      <dgm:spPr/>
    </dgm:pt>
    <dgm:pt modelId="{1918107A-835D-3F4E-BFE8-1D5C3C3D7EC5}" type="pres">
      <dgm:prSet presAssocID="{57C825A3-AAD2-7849-B21E-CEEFBF1645B7}" presName="c10" presStyleLbl="node1" presStyleIdx="9" presStyleCnt="19"/>
      <dgm:spPr/>
    </dgm:pt>
    <dgm:pt modelId="{A5E148BF-3D86-BF4C-9D38-7AE6E420C782}" type="pres">
      <dgm:prSet presAssocID="{57C825A3-AAD2-7849-B21E-CEEFBF1645B7}" presName="c11" presStyleLbl="node1" presStyleIdx="10" presStyleCnt="19"/>
      <dgm:spPr/>
    </dgm:pt>
    <dgm:pt modelId="{86913B40-6B58-3645-A0BE-7F7A816E743D}" type="pres">
      <dgm:prSet presAssocID="{57C825A3-AAD2-7849-B21E-CEEFBF1645B7}" presName="c12" presStyleLbl="node1" presStyleIdx="11" presStyleCnt="19" custLinFactNeighborX="51402"/>
      <dgm:spPr/>
    </dgm:pt>
    <dgm:pt modelId="{AE97D5C8-2AF0-5E49-AAE3-E1C29E7C358A}" type="pres">
      <dgm:prSet presAssocID="{57C825A3-AAD2-7849-B21E-CEEFBF1645B7}" presName="c13" presStyleLbl="node1" presStyleIdx="12" presStyleCnt="19"/>
      <dgm:spPr/>
    </dgm:pt>
    <dgm:pt modelId="{78E9BF09-CE73-2149-84C6-76E7B25AA1FD}" type="pres">
      <dgm:prSet presAssocID="{57C825A3-AAD2-7849-B21E-CEEFBF1645B7}" presName="c14" presStyleLbl="node1" presStyleIdx="13" presStyleCnt="19"/>
      <dgm:spPr/>
    </dgm:pt>
    <dgm:pt modelId="{51E84C8F-7E09-3847-BC9F-81BBBA5F89C4}" type="pres">
      <dgm:prSet presAssocID="{57C825A3-AAD2-7849-B21E-CEEFBF1645B7}" presName="c15" presStyleLbl="node1" presStyleIdx="14" presStyleCnt="19"/>
      <dgm:spPr/>
    </dgm:pt>
    <dgm:pt modelId="{A1E78CB0-F19E-F848-AAA4-1F4BE30831F3}" type="pres">
      <dgm:prSet presAssocID="{57C825A3-AAD2-7849-B21E-CEEFBF1645B7}" presName="c16" presStyleLbl="node1" presStyleIdx="15" presStyleCnt="19"/>
      <dgm:spPr/>
    </dgm:pt>
    <dgm:pt modelId="{93B9AF41-F12C-EC41-A609-436E7B17A6DD}" type="pres">
      <dgm:prSet presAssocID="{57C825A3-AAD2-7849-B21E-CEEFBF1645B7}" presName="c17" presStyleLbl="node1" presStyleIdx="16" presStyleCnt="19"/>
      <dgm:spPr/>
    </dgm:pt>
    <dgm:pt modelId="{6335FF6A-F2CC-EC48-A8AF-4736B114F0DA}" type="pres">
      <dgm:prSet presAssocID="{57C825A3-AAD2-7849-B21E-CEEFBF1645B7}" presName="c18" presStyleLbl="node1" presStyleIdx="17" presStyleCnt="19"/>
      <dgm:spPr/>
    </dgm:pt>
    <dgm:pt modelId="{0CD63C0B-843F-CB45-AA18-FBE731CD3F1A}" type="pres">
      <dgm:prSet presAssocID="{3F535042-84EA-A143-8B72-4F79AFB92386}" presName="chevronComposite1" presStyleCnt="0"/>
      <dgm:spPr/>
    </dgm:pt>
    <dgm:pt modelId="{FA48ABE2-75B2-BD49-97D9-E5089740F0B0}" type="pres">
      <dgm:prSet presAssocID="{3F535042-84EA-A143-8B72-4F79AFB92386}" presName="chevron1" presStyleLbl="sibTrans2D1" presStyleIdx="0" presStyleCnt="2"/>
      <dgm:spPr>
        <a:ln w="0">
          <a:solidFill>
            <a:schemeClr val="accent1"/>
          </a:solidFill>
        </a:ln>
      </dgm:spPr>
    </dgm:pt>
    <dgm:pt modelId="{66A0DE9E-AE95-C146-B403-1306B05E090E}" type="pres">
      <dgm:prSet presAssocID="{3F535042-84EA-A143-8B72-4F79AFB92386}" presName="spChevron1" presStyleCnt="0"/>
      <dgm:spPr/>
    </dgm:pt>
    <dgm:pt modelId="{CD4181E2-BA9F-2C43-A2CA-47C91F57709E}" type="pres">
      <dgm:prSet presAssocID="{44BA42BA-65D7-0C42-AC96-D7D79C6B6E55}" presName="middle" presStyleCnt="0"/>
      <dgm:spPr/>
    </dgm:pt>
    <dgm:pt modelId="{7A56B8C2-48B4-FF49-9DE3-9DF1C673B464}" type="pres">
      <dgm:prSet presAssocID="{44BA42BA-65D7-0C42-AC96-D7D79C6B6E55}" presName="parTxMid" presStyleLbl="revTx" presStyleIdx="1" presStyleCnt="2"/>
      <dgm:spPr/>
    </dgm:pt>
    <dgm:pt modelId="{13ADC733-1502-F743-A8E6-42903A70803A}" type="pres">
      <dgm:prSet presAssocID="{44BA42BA-65D7-0C42-AC96-D7D79C6B6E55}" presName="spMid" presStyleCnt="0"/>
      <dgm:spPr/>
    </dgm:pt>
    <dgm:pt modelId="{1613B334-8BE4-5B4B-B402-01EEB06A7B5F}" type="pres">
      <dgm:prSet presAssocID="{774ACB14-566E-FE41-AAE7-4920BDF45C92}" presName="chevronComposite1" presStyleCnt="0"/>
      <dgm:spPr/>
    </dgm:pt>
    <dgm:pt modelId="{655E5D0D-6FA3-A44B-BC7D-55041C787C8A}" type="pres">
      <dgm:prSet presAssocID="{774ACB14-566E-FE41-AAE7-4920BDF45C92}" presName="chevron1" presStyleLbl="sibTrans2D1" presStyleIdx="1" presStyleCnt="2"/>
      <dgm:spPr/>
    </dgm:pt>
    <dgm:pt modelId="{9F506EC5-381F-B546-AEAC-062D49118EE1}" type="pres">
      <dgm:prSet presAssocID="{774ACB14-566E-FE41-AAE7-4920BDF45C92}" presName="spChevron1" presStyleCnt="0"/>
      <dgm:spPr/>
    </dgm:pt>
    <dgm:pt modelId="{046C5FC3-F70E-6D46-BC8F-084007DA800B}" type="pres">
      <dgm:prSet presAssocID="{CA274C24-640D-0241-A4C0-A9DA38E515BB}" presName="last" presStyleCnt="0"/>
      <dgm:spPr/>
    </dgm:pt>
    <dgm:pt modelId="{733E25FB-364C-724E-89CE-E889CD0E337A}" type="pres">
      <dgm:prSet presAssocID="{CA274C24-640D-0241-A4C0-A9DA38E515BB}" presName="circleTx" presStyleLbl="node1" presStyleIdx="18" presStyleCnt="19"/>
      <dgm:spPr/>
    </dgm:pt>
    <dgm:pt modelId="{02312C1A-B577-EC45-AEAC-08116EF0B1BE}" type="pres">
      <dgm:prSet presAssocID="{CA274C24-640D-0241-A4C0-A9DA38E515BB}" presName="spN" presStyleCnt="0"/>
      <dgm:spPr/>
    </dgm:pt>
  </dgm:ptLst>
  <dgm:cxnLst>
    <dgm:cxn modelId="{06C1FE03-F39C-48F5-B3B2-E0345D6FDB3A}" type="presOf" srcId="{44BA42BA-65D7-0C42-AC96-D7D79C6B6E55}" destId="{7A56B8C2-48B4-FF49-9DE3-9DF1C673B464}" srcOrd="0" destOrd="0" presId="urn:microsoft.com/office/officeart/2009/3/layout/RandomtoResultProcess"/>
    <dgm:cxn modelId="{D19FDE81-783A-4E49-ADC0-8EDCD9D3063C}" type="presOf" srcId="{BD83C61B-63AF-524D-8CB0-989BBA29D085}" destId="{95914F93-705F-0C46-AB63-C507EF8C81C1}" srcOrd="0" destOrd="0" presId="urn:microsoft.com/office/officeart/2009/3/layout/RandomtoResultProcess"/>
    <dgm:cxn modelId="{08F0918F-0B02-4D4D-8FAF-0B61DD0A4E7C}" type="presOf" srcId="{57C825A3-AAD2-7849-B21E-CEEFBF1645B7}" destId="{B551D3D0-20B8-D947-B64D-089812446570}" srcOrd="0" destOrd="0" presId="urn:microsoft.com/office/officeart/2009/3/layout/RandomtoResultProcess"/>
    <dgm:cxn modelId="{3CC80CA8-4858-FF4A-AE0F-91B7BA892741}" srcId="{BD83C61B-63AF-524D-8CB0-989BBA29D085}" destId="{CA274C24-640D-0241-A4C0-A9DA38E515BB}" srcOrd="2" destOrd="0" parTransId="{04378797-09D1-E945-A61D-A1F3BAF67825}" sibTransId="{E1EF3088-3A68-9F48-BFBF-B73D38122990}"/>
    <dgm:cxn modelId="{F12DDCC1-0396-4241-AB6C-921541D48D63}" srcId="{BD83C61B-63AF-524D-8CB0-989BBA29D085}" destId="{57C825A3-AAD2-7849-B21E-CEEFBF1645B7}" srcOrd="0" destOrd="0" parTransId="{A21F65FF-2AAA-AD45-B6BA-02FF147E2061}" sibTransId="{3F535042-84EA-A143-8B72-4F79AFB92386}"/>
    <dgm:cxn modelId="{74A363F4-966E-8C4F-9FF2-FD47A5F17CC5}" srcId="{BD83C61B-63AF-524D-8CB0-989BBA29D085}" destId="{44BA42BA-65D7-0C42-AC96-D7D79C6B6E55}" srcOrd="1" destOrd="0" parTransId="{AFCF5598-555B-DA4E-A6EB-DBB24003C759}" sibTransId="{774ACB14-566E-FE41-AAE7-4920BDF45C92}"/>
    <dgm:cxn modelId="{DA8465F9-EB41-41F3-B92A-BF210124FCDA}" type="presOf" srcId="{CA274C24-640D-0241-A4C0-A9DA38E515BB}" destId="{733E25FB-364C-724E-89CE-E889CD0E337A}" srcOrd="0" destOrd="0" presId="urn:microsoft.com/office/officeart/2009/3/layout/RandomtoResultProcess"/>
    <dgm:cxn modelId="{FEA61819-4AC5-4556-AAE2-59DA74ABA949}" type="presParOf" srcId="{95914F93-705F-0C46-AB63-C507EF8C81C1}" destId="{A196CB33-7FAA-1A4B-A0C8-93FC0A2CE530}" srcOrd="0" destOrd="0" presId="urn:microsoft.com/office/officeart/2009/3/layout/RandomtoResultProcess"/>
    <dgm:cxn modelId="{7825139D-1655-4498-8772-9200A875B49D}" type="presParOf" srcId="{A196CB33-7FAA-1A4B-A0C8-93FC0A2CE530}" destId="{B551D3D0-20B8-D947-B64D-089812446570}" srcOrd="0" destOrd="0" presId="urn:microsoft.com/office/officeart/2009/3/layout/RandomtoResultProcess"/>
    <dgm:cxn modelId="{EF356F7A-6029-43E5-A7A2-A3DD1502424B}" type="presParOf" srcId="{A196CB33-7FAA-1A4B-A0C8-93FC0A2CE530}" destId="{78DF8CE7-6CC3-A641-8219-3A2A258791FA}" srcOrd="1" destOrd="0" presId="urn:microsoft.com/office/officeart/2009/3/layout/RandomtoResultProcess"/>
    <dgm:cxn modelId="{A26E1D7E-480E-493E-A8FA-143A15E6F453}" type="presParOf" srcId="{A196CB33-7FAA-1A4B-A0C8-93FC0A2CE530}" destId="{74023306-AE3C-9C4A-9AD7-86062968F6B4}" srcOrd="2" destOrd="0" presId="urn:microsoft.com/office/officeart/2009/3/layout/RandomtoResultProcess"/>
    <dgm:cxn modelId="{64AB7C26-388D-442A-9D94-0796985AF551}" type="presParOf" srcId="{A196CB33-7FAA-1A4B-A0C8-93FC0A2CE530}" destId="{CD739CF1-D260-6549-BDED-B241E1522A4C}" srcOrd="3" destOrd="0" presId="urn:microsoft.com/office/officeart/2009/3/layout/RandomtoResultProcess"/>
    <dgm:cxn modelId="{7FA7DF55-25CD-4655-9E08-69329B9AF8C8}" type="presParOf" srcId="{A196CB33-7FAA-1A4B-A0C8-93FC0A2CE530}" destId="{A1C1AAE1-9EE1-4A41-A5DB-55C36F3FE020}" srcOrd="4" destOrd="0" presId="urn:microsoft.com/office/officeart/2009/3/layout/RandomtoResultProcess"/>
    <dgm:cxn modelId="{F920F0B8-34D9-4ED1-9CC2-1643C3E0660C}" type="presParOf" srcId="{A196CB33-7FAA-1A4B-A0C8-93FC0A2CE530}" destId="{7A852897-2A47-B242-9924-BFA82556DDDE}" srcOrd="5" destOrd="0" presId="urn:microsoft.com/office/officeart/2009/3/layout/RandomtoResultProcess"/>
    <dgm:cxn modelId="{02CD64E9-0E83-4F4C-A50C-914C915F26D5}" type="presParOf" srcId="{A196CB33-7FAA-1A4B-A0C8-93FC0A2CE530}" destId="{4299ECDA-7B59-CC45-9534-BFA8BF8B1ADA}" srcOrd="6" destOrd="0" presId="urn:microsoft.com/office/officeart/2009/3/layout/RandomtoResultProcess"/>
    <dgm:cxn modelId="{AE519FBC-2437-4E51-A885-47396DE6830B}" type="presParOf" srcId="{A196CB33-7FAA-1A4B-A0C8-93FC0A2CE530}" destId="{20DDE1F6-2F34-B44A-94F7-F6F063D49B62}" srcOrd="7" destOrd="0" presId="urn:microsoft.com/office/officeart/2009/3/layout/RandomtoResultProcess"/>
    <dgm:cxn modelId="{25B8DD89-03CE-49F8-B694-BC8F73D449A6}" type="presParOf" srcId="{A196CB33-7FAA-1A4B-A0C8-93FC0A2CE530}" destId="{36C9D008-934C-9D46-ACE4-B1BA44EEBD7E}" srcOrd="8" destOrd="0" presId="urn:microsoft.com/office/officeart/2009/3/layout/RandomtoResultProcess"/>
    <dgm:cxn modelId="{5B95DE0E-61C6-43F8-9685-B8934B193E1F}" type="presParOf" srcId="{A196CB33-7FAA-1A4B-A0C8-93FC0A2CE530}" destId="{B61C57A2-A41C-F648-BE28-CF14056EC1F0}" srcOrd="9" destOrd="0" presId="urn:microsoft.com/office/officeart/2009/3/layout/RandomtoResultProcess"/>
    <dgm:cxn modelId="{C9CF947E-CB86-4519-9977-D99FC0458B96}" type="presParOf" srcId="{A196CB33-7FAA-1A4B-A0C8-93FC0A2CE530}" destId="{1918107A-835D-3F4E-BFE8-1D5C3C3D7EC5}" srcOrd="10" destOrd="0" presId="urn:microsoft.com/office/officeart/2009/3/layout/RandomtoResultProcess"/>
    <dgm:cxn modelId="{4D753101-BD96-4739-9CE9-277A3F1CFB7A}" type="presParOf" srcId="{A196CB33-7FAA-1A4B-A0C8-93FC0A2CE530}" destId="{A5E148BF-3D86-BF4C-9D38-7AE6E420C782}" srcOrd="11" destOrd="0" presId="urn:microsoft.com/office/officeart/2009/3/layout/RandomtoResultProcess"/>
    <dgm:cxn modelId="{68B87D6F-66F5-4779-AED8-95BE435E2790}" type="presParOf" srcId="{A196CB33-7FAA-1A4B-A0C8-93FC0A2CE530}" destId="{86913B40-6B58-3645-A0BE-7F7A816E743D}" srcOrd="12" destOrd="0" presId="urn:microsoft.com/office/officeart/2009/3/layout/RandomtoResultProcess"/>
    <dgm:cxn modelId="{E18FFBAA-1C82-4D54-95B6-DC286590792F}" type="presParOf" srcId="{A196CB33-7FAA-1A4B-A0C8-93FC0A2CE530}" destId="{AE97D5C8-2AF0-5E49-AAE3-E1C29E7C358A}" srcOrd="13" destOrd="0" presId="urn:microsoft.com/office/officeart/2009/3/layout/RandomtoResultProcess"/>
    <dgm:cxn modelId="{B3FDF7BC-574C-4C30-A097-D43B8F216731}" type="presParOf" srcId="{A196CB33-7FAA-1A4B-A0C8-93FC0A2CE530}" destId="{78E9BF09-CE73-2149-84C6-76E7B25AA1FD}" srcOrd="14" destOrd="0" presId="urn:microsoft.com/office/officeart/2009/3/layout/RandomtoResultProcess"/>
    <dgm:cxn modelId="{A0BF4834-E376-452A-8596-FC4D96B52CEB}" type="presParOf" srcId="{A196CB33-7FAA-1A4B-A0C8-93FC0A2CE530}" destId="{51E84C8F-7E09-3847-BC9F-81BBBA5F89C4}" srcOrd="15" destOrd="0" presId="urn:microsoft.com/office/officeart/2009/3/layout/RandomtoResultProcess"/>
    <dgm:cxn modelId="{FE130D2C-D354-494D-814F-B8D311E0A9E9}" type="presParOf" srcId="{A196CB33-7FAA-1A4B-A0C8-93FC0A2CE530}" destId="{A1E78CB0-F19E-F848-AAA4-1F4BE30831F3}" srcOrd="16" destOrd="0" presId="urn:microsoft.com/office/officeart/2009/3/layout/RandomtoResultProcess"/>
    <dgm:cxn modelId="{BCEDD8F7-55A3-4645-80EE-FA0CF859EB36}" type="presParOf" srcId="{A196CB33-7FAA-1A4B-A0C8-93FC0A2CE530}" destId="{93B9AF41-F12C-EC41-A609-436E7B17A6DD}" srcOrd="17" destOrd="0" presId="urn:microsoft.com/office/officeart/2009/3/layout/RandomtoResultProcess"/>
    <dgm:cxn modelId="{F2FE888B-06A1-410E-A420-E11A61CB7743}" type="presParOf" srcId="{A196CB33-7FAA-1A4B-A0C8-93FC0A2CE530}" destId="{6335FF6A-F2CC-EC48-A8AF-4736B114F0DA}" srcOrd="18" destOrd="0" presId="urn:microsoft.com/office/officeart/2009/3/layout/RandomtoResultProcess"/>
    <dgm:cxn modelId="{B6FBDD3F-AECF-4D2E-B72B-E0C501559053}" type="presParOf" srcId="{95914F93-705F-0C46-AB63-C507EF8C81C1}" destId="{0CD63C0B-843F-CB45-AA18-FBE731CD3F1A}" srcOrd="1" destOrd="0" presId="urn:microsoft.com/office/officeart/2009/3/layout/RandomtoResultProcess"/>
    <dgm:cxn modelId="{19EC8789-F142-4383-9AA9-D4558D189309}" type="presParOf" srcId="{0CD63C0B-843F-CB45-AA18-FBE731CD3F1A}" destId="{FA48ABE2-75B2-BD49-97D9-E5089740F0B0}" srcOrd="0" destOrd="0" presId="urn:microsoft.com/office/officeart/2009/3/layout/RandomtoResultProcess"/>
    <dgm:cxn modelId="{CCA08698-6349-43A4-8088-82955FC83D65}" type="presParOf" srcId="{0CD63C0B-843F-CB45-AA18-FBE731CD3F1A}" destId="{66A0DE9E-AE95-C146-B403-1306B05E090E}" srcOrd="1" destOrd="0" presId="urn:microsoft.com/office/officeart/2009/3/layout/RandomtoResultProcess"/>
    <dgm:cxn modelId="{EFC283FD-E6D9-4F02-86EA-DC6921FB8810}" type="presParOf" srcId="{95914F93-705F-0C46-AB63-C507EF8C81C1}" destId="{CD4181E2-BA9F-2C43-A2CA-47C91F57709E}" srcOrd="2" destOrd="0" presId="urn:microsoft.com/office/officeart/2009/3/layout/RandomtoResultProcess"/>
    <dgm:cxn modelId="{D91273E0-665B-4667-9452-2A6E3F30DA58}" type="presParOf" srcId="{CD4181E2-BA9F-2C43-A2CA-47C91F57709E}" destId="{7A56B8C2-48B4-FF49-9DE3-9DF1C673B464}" srcOrd="0" destOrd="0" presId="urn:microsoft.com/office/officeart/2009/3/layout/RandomtoResultProcess"/>
    <dgm:cxn modelId="{E5791B1C-3135-441D-A7E2-960591C54ACF}" type="presParOf" srcId="{CD4181E2-BA9F-2C43-A2CA-47C91F57709E}" destId="{13ADC733-1502-F743-A8E6-42903A70803A}" srcOrd="1" destOrd="0" presId="urn:microsoft.com/office/officeart/2009/3/layout/RandomtoResultProcess"/>
    <dgm:cxn modelId="{22945B36-5483-48C8-BC4A-138EEAD08C35}" type="presParOf" srcId="{95914F93-705F-0C46-AB63-C507EF8C81C1}" destId="{1613B334-8BE4-5B4B-B402-01EEB06A7B5F}" srcOrd="3" destOrd="0" presId="urn:microsoft.com/office/officeart/2009/3/layout/RandomtoResultProcess"/>
    <dgm:cxn modelId="{52A8146E-34ED-49C7-B182-627749D9F974}" type="presParOf" srcId="{1613B334-8BE4-5B4B-B402-01EEB06A7B5F}" destId="{655E5D0D-6FA3-A44B-BC7D-55041C787C8A}" srcOrd="0" destOrd="0" presId="urn:microsoft.com/office/officeart/2009/3/layout/RandomtoResultProcess"/>
    <dgm:cxn modelId="{9AAF81B8-ECEE-4DC6-BC66-172562A11C5F}" type="presParOf" srcId="{1613B334-8BE4-5B4B-B402-01EEB06A7B5F}" destId="{9F506EC5-381F-B546-AEAC-062D49118EE1}" srcOrd="1" destOrd="0" presId="urn:microsoft.com/office/officeart/2009/3/layout/RandomtoResultProcess"/>
    <dgm:cxn modelId="{7299B456-23BD-4E47-8545-80C3D251DAF5}" type="presParOf" srcId="{95914F93-705F-0C46-AB63-C507EF8C81C1}" destId="{046C5FC3-F70E-6D46-BC8F-084007DA800B}" srcOrd="4" destOrd="0" presId="urn:microsoft.com/office/officeart/2009/3/layout/RandomtoResultProcess"/>
    <dgm:cxn modelId="{82798E42-9105-438E-B030-AAD331001B62}" type="presParOf" srcId="{046C5FC3-F70E-6D46-BC8F-084007DA800B}" destId="{733E25FB-364C-724E-89CE-E889CD0E337A}" srcOrd="0" destOrd="0" presId="urn:microsoft.com/office/officeart/2009/3/layout/RandomtoResultProcess"/>
    <dgm:cxn modelId="{D15F4D1F-85C6-425C-B139-E705365BEB7B}" type="presParOf" srcId="{046C5FC3-F70E-6D46-BC8F-084007DA800B}" destId="{02312C1A-B577-EC45-AEAC-08116EF0B1BE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073AAB-C34B-4F4E-AF08-9F3E53E70A5B}">
      <dsp:nvSpPr>
        <dsp:cNvPr id="0" name=""/>
        <dsp:cNvSpPr/>
      </dsp:nvSpPr>
      <dsp:spPr>
        <a:xfrm>
          <a:off x="145787" y="955223"/>
          <a:ext cx="2176733" cy="7173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b="1" kern="1200" dirty="0"/>
            <a:t>Partner led 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b="1" kern="1200" dirty="0"/>
            <a:t>inputs </a:t>
          </a:r>
        </a:p>
      </dsp:txBody>
      <dsp:txXfrm>
        <a:off x="145787" y="955223"/>
        <a:ext cx="2176733" cy="717332"/>
      </dsp:txXfrm>
    </dsp:sp>
    <dsp:sp modelId="{143CB99E-A867-8B42-B4F7-17333D5AE9B9}">
      <dsp:nvSpPr>
        <dsp:cNvPr id="0" name=""/>
        <dsp:cNvSpPr/>
      </dsp:nvSpPr>
      <dsp:spPr>
        <a:xfrm>
          <a:off x="143314" y="737055"/>
          <a:ext cx="173149" cy="17314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0E0D893-D2A1-3543-9A3E-029ADA98F645}">
      <dsp:nvSpPr>
        <dsp:cNvPr id="0" name=""/>
        <dsp:cNvSpPr/>
      </dsp:nvSpPr>
      <dsp:spPr>
        <a:xfrm>
          <a:off x="264518" y="494646"/>
          <a:ext cx="173149" cy="17314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4C659F6-600B-5048-9BD6-0494813EF622}">
      <dsp:nvSpPr>
        <dsp:cNvPr id="0" name=""/>
        <dsp:cNvSpPr/>
      </dsp:nvSpPr>
      <dsp:spPr>
        <a:xfrm>
          <a:off x="555409" y="543128"/>
          <a:ext cx="272091" cy="27209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3BEF548-33FF-CF46-AF9A-43DD5B853A42}">
      <dsp:nvSpPr>
        <dsp:cNvPr id="0" name=""/>
        <dsp:cNvSpPr/>
      </dsp:nvSpPr>
      <dsp:spPr>
        <a:xfrm>
          <a:off x="797818" y="276478"/>
          <a:ext cx="173149" cy="17314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1D8E3B-D7E4-2B45-8822-EEE292B6EF54}">
      <dsp:nvSpPr>
        <dsp:cNvPr id="0" name=""/>
        <dsp:cNvSpPr/>
      </dsp:nvSpPr>
      <dsp:spPr>
        <a:xfrm>
          <a:off x="1112950" y="179515"/>
          <a:ext cx="173149" cy="17314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2DA0AC-0424-FB4F-99C1-C24EE69C6C3B}">
      <dsp:nvSpPr>
        <dsp:cNvPr id="0" name=""/>
        <dsp:cNvSpPr/>
      </dsp:nvSpPr>
      <dsp:spPr>
        <a:xfrm>
          <a:off x="1500804" y="349201"/>
          <a:ext cx="173149" cy="17314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6D442FD-B7EB-6A41-B215-BC42297D7BDD}">
      <dsp:nvSpPr>
        <dsp:cNvPr id="0" name=""/>
        <dsp:cNvSpPr/>
      </dsp:nvSpPr>
      <dsp:spPr>
        <a:xfrm>
          <a:off x="1743213" y="470406"/>
          <a:ext cx="272091" cy="27209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1AAE6C-6D42-0441-A8E7-9941FF4F184E}">
      <dsp:nvSpPr>
        <dsp:cNvPr id="0" name=""/>
        <dsp:cNvSpPr/>
      </dsp:nvSpPr>
      <dsp:spPr>
        <a:xfrm>
          <a:off x="2082585" y="737055"/>
          <a:ext cx="173149" cy="17314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C2D5DC-742C-D64E-86D3-851691E4832F}">
      <dsp:nvSpPr>
        <dsp:cNvPr id="0" name=""/>
        <dsp:cNvSpPr/>
      </dsp:nvSpPr>
      <dsp:spPr>
        <a:xfrm>
          <a:off x="2228031" y="1003705"/>
          <a:ext cx="173149" cy="17314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FD85BD7-F60C-2A4C-886A-CC0B467FA53B}">
      <dsp:nvSpPr>
        <dsp:cNvPr id="0" name=""/>
        <dsp:cNvSpPr/>
      </dsp:nvSpPr>
      <dsp:spPr>
        <a:xfrm>
          <a:off x="967504" y="494646"/>
          <a:ext cx="445240" cy="44524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C0F66BE-FD82-7F4C-ACF6-4AD19F5918D1}">
      <dsp:nvSpPr>
        <dsp:cNvPr id="0" name=""/>
        <dsp:cNvSpPr/>
      </dsp:nvSpPr>
      <dsp:spPr>
        <a:xfrm>
          <a:off x="22109" y="1415800"/>
          <a:ext cx="173149" cy="17314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5DD9FCF-FF52-CE41-BDB5-75511E04A938}">
      <dsp:nvSpPr>
        <dsp:cNvPr id="0" name=""/>
        <dsp:cNvSpPr/>
      </dsp:nvSpPr>
      <dsp:spPr>
        <a:xfrm>
          <a:off x="167555" y="1633968"/>
          <a:ext cx="272091" cy="27209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4C1DFF-B1EA-A640-AC28-DBDEE00A1C91}">
      <dsp:nvSpPr>
        <dsp:cNvPr id="0" name=""/>
        <dsp:cNvSpPr/>
      </dsp:nvSpPr>
      <dsp:spPr>
        <a:xfrm>
          <a:off x="531168" y="1827895"/>
          <a:ext cx="395769" cy="39576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D04377C-937F-1041-B37E-FF5C0CDD6F1A}">
      <dsp:nvSpPr>
        <dsp:cNvPr id="0" name=""/>
        <dsp:cNvSpPr/>
      </dsp:nvSpPr>
      <dsp:spPr>
        <a:xfrm>
          <a:off x="1040227" y="2143027"/>
          <a:ext cx="173149" cy="17314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D55117-B0BD-DC4A-ABD9-D58E8239F079}">
      <dsp:nvSpPr>
        <dsp:cNvPr id="0" name=""/>
        <dsp:cNvSpPr/>
      </dsp:nvSpPr>
      <dsp:spPr>
        <a:xfrm>
          <a:off x="1137190" y="1827895"/>
          <a:ext cx="272091" cy="27209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2E426B9-53E9-1A4E-8B8F-4348F83008EB}">
      <dsp:nvSpPr>
        <dsp:cNvPr id="0" name=""/>
        <dsp:cNvSpPr/>
      </dsp:nvSpPr>
      <dsp:spPr>
        <a:xfrm>
          <a:off x="1379599" y="2167268"/>
          <a:ext cx="173149" cy="17314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C98F490-5BD0-B743-B2D7-BAA5721075EA}">
      <dsp:nvSpPr>
        <dsp:cNvPr id="0" name=""/>
        <dsp:cNvSpPr/>
      </dsp:nvSpPr>
      <dsp:spPr>
        <a:xfrm>
          <a:off x="1597767" y="1779414"/>
          <a:ext cx="395769" cy="39576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5A624DF-A03B-1448-9907-3425E17BC637}">
      <dsp:nvSpPr>
        <dsp:cNvPr id="0" name=""/>
        <dsp:cNvSpPr/>
      </dsp:nvSpPr>
      <dsp:spPr>
        <a:xfrm>
          <a:off x="2131067" y="1682450"/>
          <a:ext cx="272091" cy="27209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92EEFB-3246-5747-8D51-372018FAF3CD}">
      <dsp:nvSpPr>
        <dsp:cNvPr id="0" name=""/>
        <dsp:cNvSpPr/>
      </dsp:nvSpPr>
      <dsp:spPr>
        <a:xfrm>
          <a:off x="2403159" y="542725"/>
          <a:ext cx="799094" cy="1525558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F3230AB-E8D2-B249-83C6-2EE8170FAE67}">
      <dsp:nvSpPr>
        <dsp:cNvPr id="0" name=""/>
        <dsp:cNvSpPr/>
      </dsp:nvSpPr>
      <dsp:spPr>
        <a:xfrm>
          <a:off x="3202253" y="543466"/>
          <a:ext cx="2179348" cy="1525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May lead to …</a:t>
          </a:r>
        </a:p>
      </dsp:txBody>
      <dsp:txXfrm>
        <a:off x="3202253" y="543466"/>
        <a:ext cx="2179348" cy="1525543"/>
      </dsp:txXfrm>
    </dsp:sp>
    <dsp:sp modelId="{3E9CFC39-B1CF-A044-9B18-43865EE6779A}">
      <dsp:nvSpPr>
        <dsp:cNvPr id="0" name=""/>
        <dsp:cNvSpPr/>
      </dsp:nvSpPr>
      <dsp:spPr>
        <a:xfrm>
          <a:off x="5381601" y="542725"/>
          <a:ext cx="799094" cy="1525558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24948B-38DA-D045-83AA-BC49FA250877}">
      <dsp:nvSpPr>
        <dsp:cNvPr id="0" name=""/>
        <dsp:cNvSpPr/>
      </dsp:nvSpPr>
      <dsp:spPr>
        <a:xfrm>
          <a:off x="6267870" y="416650"/>
          <a:ext cx="1852446" cy="185244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solidFill>
                <a:srgbClr val="FF0000"/>
              </a:solidFill>
            </a:rPr>
            <a:t>Sustainable capacity</a:t>
          </a:r>
        </a:p>
      </dsp:txBody>
      <dsp:txXfrm>
        <a:off x="6539154" y="687934"/>
        <a:ext cx="1309878" cy="13098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51D3D0-20B8-D947-B64D-089812446570}">
      <dsp:nvSpPr>
        <dsp:cNvPr id="0" name=""/>
        <dsp:cNvSpPr/>
      </dsp:nvSpPr>
      <dsp:spPr>
        <a:xfrm>
          <a:off x="147610" y="815079"/>
          <a:ext cx="2150315" cy="708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Donor driven inputs</a:t>
          </a:r>
        </a:p>
      </dsp:txBody>
      <dsp:txXfrm>
        <a:off x="147610" y="815079"/>
        <a:ext cx="2150315" cy="708626"/>
      </dsp:txXfrm>
    </dsp:sp>
    <dsp:sp modelId="{78DF8CE7-6CC3-A641-8219-3A2A258791FA}">
      <dsp:nvSpPr>
        <dsp:cNvPr id="0" name=""/>
        <dsp:cNvSpPr/>
      </dsp:nvSpPr>
      <dsp:spPr>
        <a:xfrm>
          <a:off x="145166" y="599559"/>
          <a:ext cx="171047" cy="1710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4023306-AE3C-9C4A-9AD7-86062968F6B4}">
      <dsp:nvSpPr>
        <dsp:cNvPr id="0" name=""/>
        <dsp:cNvSpPr/>
      </dsp:nvSpPr>
      <dsp:spPr>
        <a:xfrm>
          <a:off x="264899" y="360092"/>
          <a:ext cx="171047" cy="1710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D739CF1-D260-6549-BDED-B241E1522A4C}">
      <dsp:nvSpPr>
        <dsp:cNvPr id="0" name=""/>
        <dsp:cNvSpPr/>
      </dsp:nvSpPr>
      <dsp:spPr>
        <a:xfrm>
          <a:off x="552260" y="407986"/>
          <a:ext cx="268789" cy="26878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1C1AAE1-9EE1-4A41-A5DB-55C36F3FE020}">
      <dsp:nvSpPr>
        <dsp:cNvPr id="0" name=""/>
        <dsp:cNvSpPr/>
      </dsp:nvSpPr>
      <dsp:spPr>
        <a:xfrm>
          <a:off x="791727" y="144572"/>
          <a:ext cx="171047" cy="1710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A852897-2A47-B242-9924-BFA82556DDDE}">
      <dsp:nvSpPr>
        <dsp:cNvPr id="0" name=""/>
        <dsp:cNvSpPr/>
      </dsp:nvSpPr>
      <dsp:spPr>
        <a:xfrm>
          <a:off x="1103034" y="48785"/>
          <a:ext cx="171047" cy="1710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299ECDA-7B59-CC45-9534-BFA8BF8B1ADA}">
      <dsp:nvSpPr>
        <dsp:cNvPr id="0" name=""/>
        <dsp:cNvSpPr/>
      </dsp:nvSpPr>
      <dsp:spPr>
        <a:xfrm>
          <a:off x="1486181" y="216412"/>
          <a:ext cx="171047" cy="1710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0DDE1F6-2F34-B44A-94F7-F6F063D49B62}">
      <dsp:nvSpPr>
        <dsp:cNvPr id="0" name=""/>
        <dsp:cNvSpPr/>
      </dsp:nvSpPr>
      <dsp:spPr>
        <a:xfrm>
          <a:off x="1725648" y="336146"/>
          <a:ext cx="268789" cy="26878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C9D008-934C-9D46-ACE4-B1BA44EEBD7E}">
      <dsp:nvSpPr>
        <dsp:cNvPr id="0" name=""/>
        <dsp:cNvSpPr/>
      </dsp:nvSpPr>
      <dsp:spPr>
        <a:xfrm>
          <a:off x="2060901" y="599559"/>
          <a:ext cx="171047" cy="1710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61C57A2-A41C-F648-BE28-CF14056EC1F0}">
      <dsp:nvSpPr>
        <dsp:cNvPr id="0" name=""/>
        <dsp:cNvSpPr/>
      </dsp:nvSpPr>
      <dsp:spPr>
        <a:xfrm>
          <a:off x="2204581" y="862973"/>
          <a:ext cx="171047" cy="1710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918107A-835D-3F4E-BFE8-1D5C3C3D7EC5}">
      <dsp:nvSpPr>
        <dsp:cNvPr id="0" name=""/>
        <dsp:cNvSpPr/>
      </dsp:nvSpPr>
      <dsp:spPr>
        <a:xfrm>
          <a:off x="959353" y="360092"/>
          <a:ext cx="439837" cy="43983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5E148BF-3D86-BF4C-9D38-7AE6E420C782}">
      <dsp:nvSpPr>
        <dsp:cNvPr id="0" name=""/>
        <dsp:cNvSpPr/>
      </dsp:nvSpPr>
      <dsp:spPr>
        <a:xfrm>
          <a:off x="25433" y="1270067"/>
          <a:ext cx="171047" cy="1710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6913B40-6B58-3645-A0BE-7F7A816E743D}">
      <dsp:nvSpPr>
        <dsp:cNvPr id="0" name=""/>
        <dsp:cNvSpPr/>
      </dsp:nvSpPr>
      <dsp:spPr>
        <a:xfrm>
          <a:off x="307276" y="1485587"/>
          <a:ext cx="268789" cy="26878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E97D5C8-2AF0-5E49-AAE3-E1C29E7C358A}">
      <dsp:nvSpPr>
        <dsp:cNvPr id="0" name=""/>
        <dsp:cNvSpPr/>
      </dsp:nvSpPr>
      <dsp:spPr>
        <a:xfrm>
          <a:off x="528313" y="1677160"/>
          <a:ext cx="390966" cy="39096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8E9BF09-CE73-2149-84C6-76E7B25AA1FD}">
      <dsp:nvSpPr>
        <dsp:cNvPr id="0" name=""/>
        <dsp:cNvSpPr/>
      </dsp:nvSpPr>
      <dsp:spPr>
        <a:xfrm>
          <a:off x="1031194" y="1988467"/>
          <a:ext cx="171047" cy="1710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E84C8F-7E09-3847-BC9F-81BBBA5F89C4}">
      <dsp:nvSpPr>
        <dsp:cNvPr id="0" name=""/>
        <dsp:cNvSpPr/>
      </dsp:nvSpPr>
      <dsp:spPr>
        <a:xfrm>
          <a:off x="1126980" y="1677160"/>
          <a:ext cx="268789" cy="26878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1E78CB0-F19E-F848-AAA4-1F4BE30831F3}">
      <dsp:nvSpPr>
        <dsp:cNvPr id="0" name=""/>
        <dsp:cNvSpPr/>
      </dsp:nvSpPr>
      <dsp:spPr>
        <a:xfrm>
          <a:off x="1366447" y="2012414"/>
          <a:ext cx="171047" cy="1710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B9AF41-F12C-EC41-A609-436E7B17A6DD}">
      <dsp:nvSpPr>
        <dsp:cNvPr id="0" name=""/>
        <dsp:cNvSpPr/>
      </dsp:nvSpPr>
      <dsp:spPr>
        <a:xfrm>
          <a:off x="1581967" y="1629267"/>
          <a:ext cx="390966" cy="39096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35FF6A-F2CC-EC48-A8AF-4736B114F0DA}">
      <dsp:nvSpPr>
        <dsp:cNvPr id="0" name=""/>
        <dsp:cNvSpPr/>
      </dsp:nvSpPr>
      <dsp:spPr>
        <a:xfrm>
          <a:off x="2108795" y="1533480"/>
          <a:ext cx="268789" cy="26878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A48ABE2-75B2-BD49-97D9-E5089740F0B0}">
      <dsp:nvSpPr>
        <dsp:cNvPr id="0" name=""/>
        <dsp:cNvSpPr/>
      </dsp:nvSpPr>
      <dsp:spPr>
        <a:xfrm>
          <a:off x="2377584" y="407587"/>
          <a:ext cx="789396" cy="1507043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0">
          <a:solidFill>
            <a:schemeClr val="accent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A56B8C2-48B4-FF49-9DE3-9DF1C673B464}">
      <dsp:nvSpPr>
        <dsp:cNvPr id="0" name=""/>
        <dsp:cNvSpPr/>
      </dsp:nvSpPr>
      <dsp:spPr>
        <a:xfrm>
          <a:off x="3166980" y="408319"/>
          <a:ext cx="2152898" cy="15070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Are wrongly assumed to lead to …</a:t>
          </a:r>
        </a:p>
      </dsp:txBody>
      <dsp:txXfrm>
        <a:off x="3166980" y="408319"/>
        <a:ext cx="2152898" cy="1507028"/>
      </dsp:txXfrm>
    </dsp:sp>
    <dsp:sp modelId="{655E5D0D-6FA3-A44B-BC7D-55041C787C8A}">
      <dsp:nvSpPr>
        <dsp:cNvPr id="0" name=""/>
        <dsp:cNvSpPr/>
      </dsp:nvSpPr>
      <dsp:spPr>
        <a:xfrm>
          <a:off x="5319879" y="407587"/>
          <a:ext cx="789396" cy="1507043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33E25FB-364C-724E-89CE-E889CD0E337A}">
      <dsp:nvSpPr>
        <dsp:cNvPr id="0" name=""/>
        <dsp:cNvSpPr/>
      </dsp:nvSpPr>
      <dsp:spPr>
        <a:xfrm>
          <a:off x="6195391" y="283042"/>
          <a:ext cx="1829963" cy="182996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 dirty="0">
              <a:solidFill>
                <a:srgbClr val="FF0000"/>
              </a:solidFill>
            </a:rPr>
            <a:t>Sustainable capacity</a:t>
          </a:r>
        </a:p>
      </dsp:txBody>
      <dsp:txXfrm>
        <a:off x="6463383" y="551034"/>
        <a:ext cx="1293979" cy="12939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1AAB00BE-676E-4AA0-8DDB-798BC80D69D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D0B4DF87-C6EE-4A7C-B6D9-161D2872ECB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85DB9032-16D4-48BB-9851-EB12690ABC4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52262D7E-8006-4FEA-B203-52DF6545ADE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0781FA48-2CC9-4EC0-9653-6774E75142A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F20E87AB-096C-494D-8B8C-656FB653EF4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68E84FAE-8BBB-41CE-AB8C-BA50E735F36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59856B26-0F08-474E-B86B-F8E652CEA08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1ABD0C36-D47E-4DDB-99FF-F8B0ECDB417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6870" name="Rectangle 6">
            <a:extLst>
              <a:ext uri="{FF2B5EF4-FFF2-40B4-BE49-F238E27FC236}">
                <a16:creationId xmlns:a16="http://schemas.microsoft.com/office/drawing/2014/main" id="{C696A64C-B60F-4A2C-91A9-3197959E9C5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>
            <a:extLst>
              <a:ext uri="{FF2B5EF4-FFF2-40B4-BE49-F238E27FC236}">
                <a16:creationId xmlns:a16="http://schemas.microsoft.com/office/drawing/2014/main" id="{1DEC750A-D420-4AC2-A0F2-921BCD6B17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CD4638BE-C883-40AF-A783-A062663D0A4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184D5F04-23D8-4D5E-A7D7-9A93D43BCCC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839F6E1F-EE50-4AB8-82BD-82B2C17DB5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B44F461B-1609-4C98-9B28-2443509FB76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F7B9405F-00EE-4E0E-A379-84251D918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F23BFAEB-B7D9-4AC6-80A4-E9F1083287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FEAD6D7-DF02-478D-A007-EFC71944038F}" type="slidenum">
              <a:rPr lang="en-US" altLang="en-US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/>
              <a:t>11</a:t>
            </a:fld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FE88CA8C-F206-4F61-8DA6-40978BADCA9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C003AD78-6FC9-4E9C-B2AF-13DC2BC21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56F39397-360C-47C3-949C-17C7458165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19B543E-8CFB-4708-B857-8FC116272BED}" type="slidenum">
              <a:rPr lang="en-US" altLang="en-US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/>
              <a:t>12</a:t>
            </a:fld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694FE6EE-0E1B-405D-91AC-A455B34079A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03347124-3DC0-48E3-8909-F32A0FFB24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b="1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02ABBC98-9838-4D69-8596-24BED9EBA41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5D7410D-DB5C-4DB9-92E4-E9ECB623717D}" type="slidenum">
              <a:rPr lang="en-US" altLang="en-US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/>
              <a:t>13</a:t>
            </a:fld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4096F99E-E5EF-48F4-B3A9-541B387141F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752A4B13-223E-400D-9CAA-3F2683C294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7CB81DD9-6F2A-4C7E-9D0D-B0893F56FF8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2F5635D-CA71-4509-BEC5-02EF7DE68213}" type="slidenum">
              <a:rPr lang="en-GB" altLang="en-US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/>
              <a:t>15</a:t>
            </a:fld>
            <a:endParaRPr lang="en-GB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5E6EA54D-4ABA-454E-99AC-F1E11AB61B6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907F7F4F-1464-4462-8924-73A9E506B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4A8562A4-862B-4519-9A6A-58B02AA5C98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04B9D2F-37D6-477A-9000-29D8C3996C8D}" type="slidenum">
              <a:rPr lang="en-GB" altLang="en-US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/>
              <a:t>16</a:t>
            </a:fld>
            <a:endParaRPr lang="en-GB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>
            <a:extLst>
              <a:ext uri="{FF2B5EF4-FFF2-40B4-BE49-F238E27FC236}">
                <a16:creationId xmlns:a16="http://schemas.microsoft.com/office/drawing/2014/main" id="{26A169A8-21D2-4479-B0D6-35C81D05DB0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>
            <a:extLst>
              <a:ext uri="{FF2B5EF4-FFF2-40B4-BE49-F238E27FC236}">
                <a16:creationId xmlns:a16="http://schemas.microsoft.com/office/drawing/2014/main" id="{A7245BFB-89D9-40C5-A82F-38B9E9013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15F7C3C1-B7A8-4A00-B21C-831299C2635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41DA528-CA63-4912-A161-D90FF72FAAE8}" type="slidenum">
              <a:rPr lang="en-US" altLang="en-US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/>
              <a:t>17</a:t>
            </a:fld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ce réservé de l'image des diapositives 1">
            <a:extLst>
              <a:ext uri="{FF2B5EF4-FFF2-40B4-BE49-F238E27FC236}">
                <a16:creationId xmlns:a16="http://schemas.microsoft.com/office/drawing/2014/main" id="{CA82AD8E-CE07-49FC-93FA-44B828BED9D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3555" name="Espace réservé des commentaires 2">
            <a:extLst>
              <a:ext uri="{FF2B5EF4-FFF2-40B4-BE49-F238E27FC236}">
                <a16:creationId xmlns:a16="http://schemas.microsoft.com/office/drawing/2014/main" id="{91D4C421-2A52-45BB-BB0C-38B5B275A7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3556" name="Espace réservé du numéro de diapositive 3">
            <a:extLst>
              <a:ext uri="{FF2B5EF4-FFF2-40B4-BE49-F238E27FC236}">
                <a16:creationId xmlns:a16="http://schemas.microsoft.com/office/drawing/2014/main" id="{21C6880B-D6C9-4EEC-AF25-7CC0F08838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9CAE767-BE66-44AA-8013-BE6D92B8B9EB}" type="slidenum">
              <a:rPr lang="en-GB" altLang="en-US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/>
              <a:t>3</a:t>
            </a:fld>
            <a:endParaRPr lang="en-GB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17A13DCC-FBE7-4713-B67A-E68209577BD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479B582-C39B-4EEF-AF82-D8AF04E554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F05F17BF-E5F1-43FE-B40A-DBCA04F469C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F74CB6E-2943-4C1A-A763-612038446074}" type="slidenum">
              <a:rPr lang="en-GB" altLang="en-US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/>
              <a:t>4</a:t>
            </a:fld>
            <a:endParaRPr lang="en-GB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80DCEF68-AC5F-44B2-B717-CFBA74D51F5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D723135F-1283-4C9C-9E81-7E6DF3258C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16F9D11E-1BCD-4827-A930-8AC30588C64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5F01E35-BF8E-4DB2-9AE1-46347C424831}" type="slidenum">
              <a:rPr lang="en-GB" altLang="en-US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/>
              <a:t>5</a:t>
            </a:fld>
            <a:endParaRPr lang="en-GB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7290B0E5-4386-4B2D-B6A0-E53689314ED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8F418622-40BF-46A7-83D6-2B2CE5CB3B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BA926877-5DB7-4236-8DA1-2575091B9C2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AF3CBE5-E3C9-4725-B0F4-A374D2AEE224}" type="slidenum">
              <a:rPr lang="en-US" altLang="en-US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/>
              <a:t>6</a:t>
            </a:fld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6C695B87-0B47-4D94-904E-D8DE809A697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018340F4-1FFB-4870-8523-A90426B3B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957E3117-4264-4A21-8A39-098AE533EE9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22863D6-4400-4647-9573-464FA32BBD99}" type="slidenum">
              <a:rPr lang="en-GB" altLang="en-US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/>
              <a:t>7</a:t>
            </a:fld>
            <a:endParaRPr lang="en-GB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e l'image des diapositives 1">
            <a:extLst>
              <a:ext uri="{FF2B5EF4-FFF2-40B4-BE49-F238E27FC236}">
                <a16:creationId xmlns:a16="http://schemas.microsoft.com/office/drawing/2014/main" id="{B2A39196-6478-455B-8D44-2B0CC256805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8675" name="Espace réservé des commentaires 2">
            <a:extLst>
              <a:ext uri="{FF2B5EF4-FFF2-40B4-BE49-F238E27FC236}">
                <a16:creationId xmlns:a16="http://schemas.microsoft.com/office/drawing/2014/main" id="{179E91F7-FC71-45B4-BA02-3BEAF5ACB8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8676" name="Espace réservé du numéro de diapositive 3">
            <a:extLst>
              <a:ext uri="{FF2B5EF4-FFF2-40B4-BE49-F238E27FC236}">
                <a16:creationId xmlns:a16="http://schemas.microsoft.com/office/drawing/2014/main" id="{944ED084-F96A-4660-822A-4188343B2D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56BE558-01FE-4B53-BB75-2634AC5A3E3B}" type="slidenum">
              <a:rPr lang="en-GB" altLang="en-US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/>
              <a:t>8</a:t>
            </a:fld>
            <a:endParaRPr lang="en-GB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8386DD69-9133-4A63-8F2C-9ADF9DB93B4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64381E51-30C0-4907-8934-85AEE12E4F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b="1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F8F03316-E74F-43A6-8E5F-702118EAC89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4B6B402-5AF6-4E92-B849-2FC457BC1CFD}" type="slidenum">
              <a:rPr lang="en-US" altLang="en-US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/>
              <a:t>9</a:t>
            </a:fld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F7E2C8EE-57B4-45B8-A778-13B4261A92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8C9F743D-B77F-42FA-A7C3-8EA8E6FA88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3D19835C-8462-499E-A8B0-AC4AA53067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176062F-A53F-4251-AF18-2FB1235DCC69}" type="slidenum">
              <a:rPr lang="en-GB" altLang="en-US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/>
              <a:t>10</a:t>
            </a:fld>
            <a:endParaRPr lang="en-GB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A553EB7-7B2C-4C10-9EE1-BFFC23A1B5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>
            <a:solidFill>
              <a:srgbClr val="0F5494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5" name="Picture 6" descr="LOGO CE-EN-quadri.eps">
            <a:extLst>
              <a:ext uri="{FF2B5EF4-FFF2-40B4-BE49-F238E27FC236}">
                <a16:creationId xmlns:a16="http://schemas.microsoft.com/office/drawing/2014/main" id="{6ABFD68D-B7BC-431E-A9FF-1142E8B4BA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6650187-245F-4407-8768-2DC47F0DF29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 w="9525">
            <a:solidFill>
              <a:srgbClr val="133176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fr-BE" noProof="0"/>
              <a:t>Title</a:t>
            </a:r>
            <a:endParaRPr lang="en-GB" noProof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fr-BE" noProof="0"/>
              <a:t>Subtitle</a:t>
            </a:r>
            <a:endParaRPr lang="en-GB" noProof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76FD56-22A0-4E66-A09D-2813F4F63D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E0A939-5192-4DC5-A188-9E21E828FB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33ECEB-BF14-49C8-ADD3-E82E627158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1pPr>
          </a:lstStyle>
          <a:p>
            <a:fld id="{C3B64BB2-3E3A-42AE-9C16-02D14B0011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9504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4BB32D4-91D7-4B85-A211-905DF0024E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9D2E778-D678-408A-A11A-E988315C65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3B6A24-38B8-4536-83A9-78DF3BFAA6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B81A14-597B-44B6-9D66-24A6DBDCDA5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6372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9540E65-79FA-4BEE-8851-2150884DEA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DA6B06F-EB3A-4AE9-BFDD-716620D672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A3A3D3E-EBE8-4918-A21C-903769AF38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1A79CE-7535-4A87-BEDD-7ACD761E102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87743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A287FEC-DEA3-4D07-A2D5-B5B706F63D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340D2BD-C4A3-42B5-84D2-E90615EBD0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42F0888-8D02-4236-A24B-C5B31CC76B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4E43CA-AD85-4358-A89E-98A481BB505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02885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45F5BC9-F199-458C-A7FB-B5C457DCF0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6ACD3E7-E11B-47F2-89CA-BF721524A3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C3B1FDA-1E4B-44E3-A7DF-679482CA80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1666EE-484B-409E-BC7C-CE9A0E17798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4753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0271E9-D596-4D53-9F89-3D2FF291B4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A7C2C8-D3F1-436E-A00C-955BDA24BA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99032D7-A1C8-4891-86B4-B8A4BBF536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42EFC8-EE3F-4F22-BBAC-2AB47711FDC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6756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F79BE1A-ED23-4C79-8FFC-4FBF1EC255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B501738-3B91-4041-872D-D161F7390C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E9430FA-7DC3-4E8E-815A-6EDA1252F9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D99DE8-46DA-4B93-BC05-27AB8CEFBAC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6554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677CF14-5668-40DF-B206-5FD3877EC9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842CC22-71C0-4793-B995-EB0FCECE36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0731843-280F-4017-A6B0-8DC6289115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290080-B189-4362-8277-7BEF93A93AA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5609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73683F7-7C2C-4D55-8CB7-645A85B01A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8E987CD-2591-421A-893E-4FD8C6E5C7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138092F-AB07-4B78-9DBA-D0EF358F22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BA3FED-D02E-45DC-9E37-89149A87DF1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091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F83F31-C086-4421-85AA-9BFB7EA493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2BEEB6-2E43-4F11-83D8-3325302818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F6DF98-991B-4A3D-8151-7262514A6C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E57E1F-95C0-4B20-A7A1-E920A9D5E26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74470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C3329B-0625-4017-9A3D-619AA98D5E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65B68B-7130-4546-91C3-AE3AF77D53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FF6B2F-1FA6-4427-854B-E8C681BFC1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E5BCF3-3983-4F0F-8227-A5E919AD7F7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6411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DFB37A9-61B6-46CF-A350-939661A3AC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Title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88B9F0D-4F5F-4537-B4A0-209A82C2C0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/>
              <a:t>Second level</a:t>
            </a:r>
            <a:endParaRPr lang="en-GB" altLang="en-US"/>
          </a:p>
          <a:p>
            <a:pPr lvl="1"/>
            <a:r>
              <a:rPr lang="en-GB" altLang="en-US"/>
              <a:t>Third level</a:t>
            </a:r>
          </a:p>
          <a:p>
            <a:pPr lvl="2"/>
            <a:r>
              <a:rPr lang="en-GB" altLang="en-US"/>
              <a:t>- Fourth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A4F59EC-76A3-4C43-98E3-67472496B08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76F7946-BC32-45DF-B634-E1DA3831059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E0B5C22-D577-4CA5-9453-D558EAC61B2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D0A252FB-2B99-473E-8160-EBF92CFD61ED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75E9494-6384-4746-B5B4-1F78F8B792A6}"/>
              </a:ext>
            </a:extLst>
          </p:cNvPr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D8DBFE-D69C-4C9C-A750-6891463F5A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 w="9525">
            <a:solidFill>
              <a:srgbClr val="133176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3" name="Picture 17" descr="LOGO CE_Vertical_EN_NEG_quadri_HR">
            <a:extLst>
              <a:ext uri="{FF2B5EF4-FFF2-40B4-BE49-F238E27FC236}">
                <a16:creationId xmlns:a16="http://schemas.microsoft.com/office/drawing/2014/main" id="{A8454A3B-19B4-4CA8-BFBB-4E95821EACD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69" r:id="rId2"/>
    <p:sldLayoutId id="2147484070" r:id="rId3"/>
    <p:sldLayoutId id="2147484071" r:id="rId4"/>
    <p:sldLayoutId id="2147484072" r:id="rId5"/>
    <p:sldLayoutId id="2147484073" r:id="rId6"/>
    <p:sldLayoutId id="2147484074" r:id="rId7"/>
    <p:sldLayoutId id="2147484075" r:id="rId8"/>
    <p:sldLayoutId id="2147484076" r:id="rId9"/>
    <p:sldLayoutId id="2147484077" r:id="rId10"/>
    <p:sldLayoutId id="2147484078" r:id="rId11"/>
  </p:sldLayoutIdLst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ＭＳ Ｐゴシック" charset="0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  <a:cs typeface="ＭＳ Ｐゴシック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  <a:cs typeface="ＭＳ Ｐゴシック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  <a:cs typeface="ＭＳ Ｐゴシック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  <a:cs typeface="ＭＳ Ｐゴシック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>
            <a:extLst>
              <a:ext uri="{FF2B5EF4-FFF2-40B4-BE49-F238E27FC236}">
                <a16:creationId xmlns:a16="http://schemas.microsoft.com/office/drawing/2014/main" id="{5A26F2D0-AEBC-4CA5-8583-8CFFEF69FD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730CBC8-E16A-4F23-996F-534AEE56C4C9}" type="slidenum">
              <a:rPr lang="en-GB" altLang="en-US" sz="1400">
                <a:solidFill>
                  <a:schemeClr val="bg1"/>
                </a:solidFill>
              </a:rPr>
              <a:pPr eaLnBrk="1" hangingPunct="1"/>
              <a:t>1</a:t>
            </a:fld>
            <a:endParaRPr lang="en-GB" altLang="en-US" sz="1400">
              <a:solidFill>
                <a:schemeClr val="bg1"/>
              </a:solidFill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0170786-D100-41A9-A14F-004BA76C6EB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4213" y="3284538"/>
            <a:ext cx="7088187" cy="1223962"/>
          </a:xfrm>
        </p:spPr>
        <p:txBody>
          <a:bodyPr/>
          <a:lstStyle/>
          <a:p>
            <a:pPr algn="ctr"/>
            <a:r>
              <a:rPr lang="en-US" altLang="en-US"/>
              <a:t>Module 4: </a:t>
            </a:r>
          </a:p>
          <a:p>
            <a:pPr algn="ctr"/>
            <a:r>
              <a:rPr lang="en-US" altLang="en-US"/>
              <a:t>Partners’ ownership &amp; Demand</a:t>
            </a:r>
          </a:p>
        </p:txBody>
      </p:sp>
      <p:pic>
        <p:nvPicPr>
          <p:cNvPr id="3076" name="Picture 6" descr="eu_flag 2">
            <a:extLst>
              <a:ext uri="{FF2B5EF4-FFF2-40B4-BE49-F238E27FC236}">
                <a16:creationId xmlns:a16="http://schemas.microsoft.com/office/drawing/2014/main" id="{1FB9B3F1-5FBF-4BEE-9DC4-4BA6785AC3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6021388"/>
            <a:ext cx="100171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2">
            <a:extLst>
              <a:ext uri="{FF2B5EF4-FFF2-40B4-BE49-F238E27FC236}">
                <a16:creationId xmlns:a16="http://schemas.microsoft.com/office/drawing/2014/main" id="{B7E73ED4-1B6B-4865-AC05-2BE2B09CDEE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03350" y="1700213"/>
            <a:ext cx="6172200" cy="790575"/>
          </a:xfrm>
        </p:spPr>
        <p:txBody>
          <a:bodyPr/>
          <a:lstStyle/>
          <a:p>
            <a:pPr marL="0" indent="1588" algn="ctr" eaLnBrk="1" hangingPunct="1"/>
            <a:r>
              <a:rPr lang="fr-BE" altLang="en-US" sz="3200"/>
              <a:t>Effective </a:t>
            </a:r>
            <a:br>
              <a:rPr lang="fr-BE" altLang="en-US" sz="3200"/>
            </a:br>
            <a:r>
              <a:rPr lang="fr-BE" altLang="en-US" sz="3200"/>
              <a:t>Capacity Development</a:t>
            </a:r>
            <a:br>
              <a:rPr lang="fr-BE" altLang="en-US" sz="3200"/>
            </a:br>
            <a:r>
              <a:rPr lang="fr-BE" altLang="en-US" sz="3200"/>
              <a:t>From Theory to Practice</a:t>
            </a:r>
            <a:endParaRPr lang="en-GB" altLang="en-US" sz="3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4124DEB7-8804-4CCC-B4FE-939FD2DF5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00200"/>
            <a:ext cx="8534400" cy="457200"/>
          </a:xfrm>
        </p:spPr>
        <p:txBody>
          <a:bodyPr/>
          <a:lstStyle/>
          <a:p>
            <a:br>
              <a:rPr lang="en-US" altLang="en-US" i="1"/>
            </a:br>
            <a:r>
              <a:rPr lang="en-US" altLang="en-US" sz="2400"/>
              <a:t>Change Readiness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id="{AE014833-5922-45DB-891E-681F1DF996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" y="1928813"/>
            <a:ext cx="7440613" cy="2649537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000" b="1"/>
              <a:t> </a:t>
            </a:r>
            <a:endParaRPr lang="en-US" altLang="en-US" i="0"/>
          </a:p>
          <a:p>
            <a:r>
              <a:rPr lang="en-US" altLang="en-US" i="0"/>
              <a:t>Purpose is to judge the depth and extent of ownership of proposed change: </a:t>
            </a:r>
          </a:p>
          <a:p>
            <a:pPr lvl="1"/>
            <a:r>
              <a:rPr lang="en-US" altLang="en-US" sz="2400" b="0"/>
              <a:t>among different stakeholders involved</a:t>
            </a:r>
          </a:p>
          <a:p>
            <a:pPr lvl="1"/>
            <a:r>
              <a:rPr lang="en-US" altLang="en-US" sz="2400" b="0"/>
              <a:t>over life of a programme  …..never static</a:t>
            </a:r>
          </a:p>
          <a:p>
            <a:pPr lvl="1">
              <a:buFontTx/>
              <a:buAutoNum type="arabicPeriod"/>
            </a:pPr>
            <a:endParaRPr lang="en-US" altLang="en-US"/>
          </a:p>
          <a:p>
            <a:pPr>
              <a:buFontTx/>
              <a:buAutoNum type="arabicPeriod"/>
            </a:pPr>
            <a:endParaRPr lang="en-US" altLang="en-US"/>
          </a:p>
        </p:txBody>
      </p:sp>
      <p:grpSp>
        <p:nvGrpSpPr>
          <p:cNvPr id="12292" name="Group 3">
            <a:extLst>
              <a:ext uri="{FF2B5EF4-FFF2-40B4-BE49-F238E27FC236}">
                <a16:creationId xmlns:a16="http://schemas.microsoft.com/office/drawing/2014/main" id="{01604105-DE23-4047-A005-3CE6B1658EB6}"/>
              </a:ext>
            </a:extLst>
          </p:cNvPr>
          <p:cNvGrpSpPr>
            <a:grpSpLocks/>
          </p:cNvGrpSpPr>
          <p:nvPr/>
        </p:nvGrpSpPr>
        <p:grpSpPr bwMode="auto">
          <a:xfrm>
            <a:off x="4340225" y="4143375"/>
            <a:ext cx="4960938" cy="2714625"/>
            <a:chOff x="544514" y="1706565"/>
            <a:chExt cx="7958137" cy="4702175"/>
          </a:xfrm>
        </p:grpSpPr>
        <p:pic>
          <p:nvPicPr>
            <p:cNvPr id="12293" name="Picture 8">
              <a:extLst>
                <a:ext uri="{FF2B5EF4-FFF2-40B4-BE49-F238E27FC236}">
                  <a16:creationId xmlns:a16="http://schemas.microsoft.com/office/drawing/2014/main" id="{FFC5AA59-8A8D-4C0F-95F9-6131EF7F16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lum bright="-10000" contrast="6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6400" y="1706565"/>
              <a:ext cx="5253038" cy="4702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5C7874F-37D2-479E-B0E9-2388B106CFF4}"/>
                </a:ext>
              </a:extLst>
            </p:cNvPr>
            <p:cNvSpPr/>
            <p:nvPr/>
          </p:nvSpPr>
          <p:spPr>
            <a:xfrm>
              <a:off x="1868469" y="2080423"/>
              <a:ext cx="5211705" cy="799519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nl-NL" sz="2400" b="1" dirty="0">
                  <a:ln w="11430"/>
                  <a:gradFill>
                    <a:gsLst>
                      <a:gs pos="0">
                        <a:srgbClr val="333399">
                          <a:tint val="70000"/>
                          <a:satMod val="245000"/>
                        </a:srgbClr>
                      </a:gs>
                      <a:gs pos="75000">
                        <a:srgbClr val="333399">
                          <a:tint val="90000"/>
                          <a:shade val="60000"/>
                          <a:satMod val="240000"/>
                        </a:srgbClr>
                      </a:gs>
                      <a:gs pos="100000">
                        <a:srgbClr val="333399">
                          <a:tint val="100000"/>
                          <a:shade val="50000"/>
                          <a:satMod val="240000"/>
                        </a:srgb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Verdana"/>
                  <a:ea typeface="ＭＳ Ｐゴシック"/>
                  <a:cs typeface="ＭＳ Ｐゴシック" charset="0"/>
                </a:rPr>
                <a:t>Change </a:t>
              </a:r>
              <a:r>
                <a:rPr lang="nl-NL" sz="2400" b="1" dirty="0" err="1">
                  <a:ln w="11430"/>
                  <a:gradFill>
                    <a:gsLst>
                      <a:gs pos="0">
                        <a:srgbClr val="333399">
                          <a:tint val="70000"/>
                          <a:satMod val="245000"/>
                        </a:srgbClr>
                      </a:gs>
                      <a:gs pos="75000">
                        <a:srgbClr val="333399">
                          <a:tint val="90000"/>
                          <a:shade val="60000"/>
                          <a:satMod val="240000"/>
                        </a:srgbClr>
                      </a:gs>
                      <a:gs pos="100000">
                        <a:srgbClr val="333399">
                          <a:tint val="100000"/>
                          <a:shade val="50000"/>
                          <a:satMod val="240000"/>
                        </a:srgb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Verdana"/>
                  <a:ea typeface="ＭＳ Ｐゴシック"/>
                  <a:cs typeface="ＭＳ Ｐゴシック" charset="0"/>
                </a:rPr>
                <a:t>readiness</a:t>
              </a:r>
              <a:endParaRPr lang="nl-NL" sz="2400" b="1" dirty="0">
                <a:ln w="11430"/>
                <a:gradFill>
                  <a:gsLst>
                    <a:gs pos="0">
                      <a:srgbClr val="333399">
                        <a:tint val="70000"/>
                        <a:satMod val="245000"/>
                      </a:srgbClr>
                    </a:gs>
                    <a:gs pos="75000">
                      <a:srgbClr val="33339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9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erdana"/>
                <a:ea typeface="ＭＳ Ｐゴシック"/>
                <a:cs typeface="ＭＳ Ｐゴシック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75B0E45-F54A-4F21-846A-6A4F55D3380C}"/>
                </a:ext>
              </a:extLst>
            </p:cNvPr>
            <p:cNvSpPr/>
            <p:nvPr/>
          </p:nvSpPr>
          <p:spPr>
            <a:xfrm>
              <a:off x="1285741" y="4881934"/>
              <a:ext cx="6681971" cy="799519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nl-NL" sz="2400" b="1" dirty="0" err="1">
                  <a:ln w="11430"/>
                  <a:gradFill>
                    <a:gsLst>
                      <a:gs pos="0">
                        <a:srgbClr val="333399">
                          <a:tint val="70000"/>
                          <a:satMod val="245000"/>
                        </a:srgbClr>
                      </a:gs>
                      <a:gs pos="75000">
                        <a:srgbClr val="333399">
                          <a:tint val="90000"/>
                          <a:shade val="60000"/>
                          <a:satMod val="240000"/>
                        </a:srgbClr>
                      </a:gs>
                      <a:gs pos="100000">
                        <a:srgbClr val="333399">
                          <a:tint val="100000"/>
                          <a:shade val="50000"/>
                          <a:satMod val="240000"/>
                        </a:srgb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Verdana"/>
                  <a:ea typeface="ＭＳ Ｐゴシック"/>
                  <a:cs typeface="ＭＳ Ｐゴシック" charset="0"/>
                </a:rPr>
                <a:t>What</a:t>
              </a:r>
              <a:r>
                <a:rPr lang="nl-NL" sz="2400" b="1" dirty="0">
                  <a:ln w="11430"/>
                  <a:gradFill>
                    <a:gsLst>
                      <a:gs pos="0">
                        <a:srgbClr val="333399">
                          <a:tint val="70000"/>
                          <a:satMod val="245000"/>
                        </a:srgbClr>
                      </a:gs>
                      <a:gs pos="75000">
                        <a:srgbClr val="333399">
                          <a:tint val="90000"/>
                          <a:shade val="60000"/>
                          <a:satMod val="240000"/>
                        </a:srgbClr>
                      </a:gs>
                      <a:gs pos="100000">
                        <a:srgbClr val="333399">
                          <a:tint val="100000"/>
                          <a:shade val="50000"/>
                          <a:satMod val="240000"/>
                        </a:srgb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Verdana"/>
                  <a:ea typeface="ＭＳ Ｐゴシック"/>
                  <a:cs typeface="ＭＳ Ｐゴシック" charset="0"/>
                </a:rPr>
                <a:t> </a:t>
              </a:r>
              <a:r>
                <a:rPr lang="nl-NL" sz="2400" b="1" dirty="0" err="1">
                  <a:ln w="11430"/>
                  <a:gradFill>
                    <a:gsLst>
                      <a:gs pos="0">
                        <a:srgbClr val="333399">
                          <a:tint val="70000"/>
                          <a:satMod val="245000"/>
                        </a:srgbClr>
                      </a:gs>
                      <a:gs pos="75000">
                        <a:srgbClr val="333399">
                          <a:tint val="90000"/>
                          <a:shade val="60000"/>
                          <a:satMod val="240000"/>
                        </a:srgbClr>
                      </a:gs>
                      <a:gs pos="100000">
                        <a:srgbClr val="333399">
                          <a:tint val="100000"/>
                          <a:shade val="50000"/>
                          <a:satMod val="240000"/>
                        </a:srgb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Verdana"/>
                  <a:ea typeface="ＭＳ Ｐゴシック"/>
                  <a:cs typeface="ＭＳ Ｐゴシック" charset="0"/>
                </a:rPr>
                <a:t>needs</a:t>
              </a:r>
              <a:r>
                <a:rPr lang="nl-NL" sz="2400" b="1" dirty="0">
                  <a:ln w="11430"/>
                  <a:gradFill>
                    <a:gsLst>
                      <a:gs pos="0">
                        <a:srgbClr val="333399">
                          <a:tint val="70000"/>
                          <a:satMod val="245000"/>
                        </a:srgbClr>
                      </a:gs>
                      <a:gs pos="75000">
                        <a:srgbClr val="333399">
                          <a:tint val="90000"/>
                          <a:shade val="60000"/>
                          <a:satMod val="240000"/>
                        </a:srgbClr>
                      </a:gs>
                      <a:gs pos="100000">
                        <a:srgbClr val="333399">
                          <a:tint val="100000"/>
                          <a:shade val="50000"/>
                          <a:satMod val="240000"/>
                        </a:srgb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Verdana"/>
                  <a:ea typeface="ＭＳ Ｐゴシック"/>
                  <a:cs typeface="ＭＳ Ｐゴシック" charset="0"/>
                </a:rPr>
                <a:t> </a:t>
              </a:r>
              <a:r>
                <a:rPr lang="nl-NL" sz="2400" b="1" dirty="0" err="1">
                  <a:ln w="11430"/>
                  <a:gradFill>
                    <a:gsLst>
                      <a:gs pos="0">
                        <a:srgbClr val="333399">
                          <a:tint val="70000"/>
                          <a:satMod val="245000"/>
                        </a:srgbClr>
                      </a:gs>
                      <a:gs pos="75000">
                        <a:srgbClr val="333399">
                          <a:tint val="90000"/>
                          <a:shade val="60000"/>
                          <a:satMod val="240000"/>
                        </a:srgbClr>
                      </a:gs>
                      <a:gs pos="100000">
                        <a:srgbClr val="333399">
                          <a:tint val="100000"/>
                          <a:shade val="50000"/>
                          <a:satMod val="240000"/>
                        </a:srgb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Verdana"/>
                  <a:ea typeface="ＭＳ Ｐゴシック"/>
                  <a:cs typeface="ＭＳ Ｐゴシック" charset="0"/>
                </a:rPr>
                <a:t>to</a:t>
              </a:r>
              <a:r>
                <a:rPr lang="nl-NL" sz="2400" b="1" dirty="0">
                  <a:ln w="11430"/>
                  <a:gradFill>
                    <a:gsLst>
                      <a:gs pos="0">
                        <a:srgbClr val="333399">
                          <a:tint val="70000"/>
                          <a:satMod val="245000"/>
                        </a:srgbClr>
                      </a:gs>
                      <a:gs pos="75000">
                        <a:srgbClr val="333399">
                          <a:tint val="90000"/>
                          <a:shade val="60000"/>
                          <a:satMod val="240000"/>
                        </a:srgbClr>
                      </a:gs>
                      <a:gs pos="100000">
                        <a:srgbClr val="333399">
                          <a:tint val="100000"/>
                          <a:shade val="50000"/>
                          <a:satMod val="240000"/>
                        </a:srgb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Verdana"/>
                  <a:ea typeface="ＭＳ Ｐゴシック"/>
                  <a:cs typeface="ＭＳ Ｐゴシック" charset="0"/>
                </a:rPr>
                <a:t> </a:t>
              </a:r>
              <a:r>
                <a:rPr lang="nl-NL" sz="2400" b="1" dirty="0" err="1">
                  <a:ln w="11430"/>
                  <a:gradFill>
                    <a:gsLst>
                      <a:gs pos="0">
                        <a:srgbClr val="333399">
                          <a:tint val="70000"/>
                          <a:satMod val="245000"/>
                        </a:srgbClr>
                      </a:gs>
                      <a:gs pos="75000">
                        <a:srgbClr val="333399">
                          <a:tint val="90000"/>
                          <a:shade val="60000"/>
                          <a:satMod val="240000"/>
                        </a:srgbClr>
                      </a:gs>
                      <a:gs pos="100000">
                        <a:srgbClr val="333399">
                          <a:tint val="100000"/>
                          <a:shade val="50000"/>
                          <a:satMod val="240000"/>
                        </a:srgb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Verdana"/>
                  <a:ea typeface="ＭＳ Ｐゴシック"/>
                  <a:cs typeface="ＭＳ Ｐゴシック" charset="0"/>
                </a:rPr>
                <a:t>be</a:t>
              </a:r>
              <a:r>
                <a:rPr lang="nl-NL" sz="2400" b="1" dirty="0">
                  <a:ln w="11430"/>
                  <a:gradFill>
                    <a:gsLst>
                      <a:gs pos="0">
                        <a:srgbClr val="333399">
                          <a:tint val="70000"/>
                          <a:satMod val="245000"/>
                        </a:srgbClr>
                      </a:gs>
                      <a:gs pos="75000">
                        <a:srgbClr val="333399">
                          <a:tint val="90000"/>
                          <a:shade val="60000"/>
                          <a:satMod val="240000"/>
                        </a:srgbClr>
                      </a:gs>
                      <a:gs pos="100000">
                        <a:srgbClr val="333399">
                          <a:tint val="100000"/>
                          <a:shade val="50000"/>
                          <a:satMod val="240000"/>
                        </a:srgb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Verdana"/>
                  <a:ea typeface="ＭＳ Ｐゴシック"/>
                  <a:cs typeface="ＭＳ Ｐゴシック" charset="0"/>
                </a:rPr>
                <a:t> </a:t>
              </a:r>
              <a:r>
                <a:rPr lang="nl-NL" sz="2400" b="1" dirty="0" err="1">
                  <a:ln w="11430"/>
                  <a:gradFill>
                    <a:gsLst>
                      <a:gs pos="0">
                        <a:srgbClr val="333399">
                          <a:tint val="70000"/>
                          <a:satMod val="245000"/>
                        </a:srgbClr>
                      </a:gs>
                      <a:gs pos="75000">
                        <a:srgbClr val="333399">
                          <a:tint val="90000"/>
                          <a:shade val="60000"/>
                          <a:satMod val="240000"/>
                        </a:srgbClr>
                      </a:gs>
                      <a:gs pos="100000">
                        <a:srgbClr val="333399">
                          <a:tint val="100000"/>
                          <a:shade val="50000"/>
                          <a:satMod val="240000"/>
                        </a:srgb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Verdana"/>
                  <a:ea typeface="ＭＳ Ｐゴシック"/>
                  <a:cs typeface="ＭＳ Ｐゴシック" charset="0"/>
                </a:rPr>
                <a:t>done</a:t>
              </a:r>
              <a:endParaRPr lang="nl-NL" sz="2400" b="1" dirty="0">
                <a:ln w="11430"/>
                <a:gradFill>
                  <a:gsLst>
                    <a:gs pos="0">
                      <a:srgbClr val="333399">
                        <a:tint val="70000"/>
                        <a:satMod val="245000"/>
                      </a:srgbClr>
                    </a:gs>
                    <a:gs pos="75000">
                      <a:srgbClr val="33339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9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erdana"/>
                <a:ea typeface="ＭＳ Ｐゴシック"/>
                <a:cs typeface="ＭＳ Ｐゴシック" charset="0"/>
              </a:endParaRPr>
            </a:p>
          </p:txBody>
        </p:sp>
        <p:pic>
          <p:nvPicPr>
            <p:cNvPr id="12296" name="Picture 5">
              <a:extLst>
                <a:ext uri="{FF2B5EF4-FFF2-40B4-BE49-F238E27FC236}">
                  <a16:creationId xmlns:a16="http://schemas.microsoft.com/office/drawing/2014/main" id="{6587A5F3-373B-4D15-8DC2-9B18DA8B8C7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84970">
              <a:off x="6734176" y="3182940"/>
              <a:ext cx="1768475" cy="1614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7" name="Picture 6">
              <a:extLst>
                <a:ext uri="{FF2B5EF4-FFF2-40B4-BE49-F238E27FC236}">
                  <a16:creationId xmlns:a16="http://schemas.microsoft.com/office/drawing/2014/main" id="{BE0CEC37-971C-477B-97EB-F612E7A962A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6941568">
              <a:off x="467520" y="3191669"/>
              <a:ext cx="1768475" cy="1614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bldLvl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8078DD4C-CCDA-41E1-9959-99B48CFBD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1317625"/>
            <a:ext cx="8291512" cy="520700"/>
          </a:xfrm>
        </p:spPr>
        <p:txBody>
          <a:bodyPr/>
          <a:lstStyle/>
          <a:p>
            <a:r>
              <a:rPr lang="en-US" altLang="en-US" sz="3200"/>
              <a:t>Three criteria for change readiness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3A2D211C-2210-4DE4-B202-0C0D44BF2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4363"/>
            <a:ext cx="8229600" cy="4559300"/>
          </a:xfrm>
        </p:spPr>
        <p:txBody>
          <a:bodyPr/>
          <a:lstStyle/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r>
              <a:rPr lang="en-US" altLang="en-US" sz="2000" b="1"/>
              <a:t>(1) Is there a Vision for change? </a:t>
            </a:r>
          </a:p>
          <a:p>
            <a:pPr marL="857250" lvl="1" indent="-457200"/>
            <a:r>
              <a:rPr lang="en-US" altLang="en-US" b="0"/>
              <a:t>is it appealing, realistic and worth the effort? (Does it suggest “where we want to be”)</a:t>
            </a:r>
          </a:p>
          <a:p>
            <a:pPr marL="857250" lvl="1" indent="-457200">
              <a:buFontTx/>
              <a:buNone/>
            </a:pPr>
            <a:endParaRPr lang="en-US" altLang="en-US" sz="1000" b="0"/>
          </a:p>
          <a:p>
            <a:pPr>
              <a:buFontTx/>
              <a:buNone/>
            </a:pPr>
            <a:r>
              <a:rPr lang="en-US" altLang="en-US" sz="2000" b="1"/>
              <a:t>(2) Is there adequate support for the vision? </a:t>
            </a:r>
          </a:p>
          <a:p>
            <a:pPr marL="857250" lvl="1" indent="-457200"/>
            <a:r>
              <a:rPr lang="en-US" altLang="en-US" b="0"/>
              <a:t>extent to which support for change is owned among external and internal stakeholders. Who would likely support or resist?</a:t>
            </a:r>
          </a:p>
          <a:p>
            <a:pPr marL="857250" lvl="1" indent="-457200">
              <a:buFontTx/>
              <a:buNone/>
            </a:pPr>
            <a:endParaRPr lang="en-US" altLang="en-US" sz="1000" b="0"/>
          </a:p>
          <a:p>
            <a:pPr>
              <a:buFontTx/>
              <a:buNone/>
            </a:pPr>
            <a:r>
              <a:rPr lang="en-US" altLang="en-US" sz="2000" b="1"/>
              <a:t>(3) Is there change management capacity? </a:t>
            </a:r>
          </a:p>
          <a:p>
            <a:pPr marL="857250" lvl="1" indent="-457200"/>
            <a:r>
              <a:rPr lang="en-US" altLang="en-US" b="0"/>
              <a:t>is there the capacity to lead and run change process and do people have confidence in that capacity (political, technical, outreach, financial)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bldLvl="4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C62C51A8-3951-4742-B3D1-0DC75A932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66800"/>
            <a:ext cx="5029200" cy="838200"/>
          </a:xfrm>
        </p:spPr>
        <p:txBody>
          <a:bodyPr/>
          <a:lstStyle/>
          <a:p>
            <a:r>
              <a:rPr lang="en-US" altLang="en-US" sz="2400" i="1"/>
              <a:t>Or put differently:</a:t>
            </a:r>
            <a:br>
              <a:rPr lang="en-US" altLang="en-US" sz="1800"/>
            </a:br>
            <a:endParaRPr lang="en-US" altLang="en-US" sz="180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1F04FBB-8A63-4362-AEB1-DFCC4F1E1CC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410075" y="2624138"/>
          <a:ext cx="4502150" cy="3124200"/>
        </p:xfrm>
        <a:graphic>
          <a:graphicData uri="http://schemas.openxmlformats.org/drawingml/2006/table">
            <a:tbl>
              <a:tblPr/>
              <a:tblGrid>
                <a:gridCol w="2251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1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621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-65" charset="0"/>
                          <a:ea typeface="ＭＳ Ｐゴシック" pitchFamily="-65" charset="-128"/>
                        </a:rPr>
                        <a:t>If D + P + V =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Verdana" pitchFamily="-65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Verdana" pitchFamily="-65" charset="0"/>
                          <a:ea typeface="ＭＳ Ｐゴシック" pitchFamily="-65" charset="-128"/>
                        </a:rPr>
                        <a:t>Change will happen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-65" charset="0"/>
                        <a:ea typeface="ＭＳ Ｐゴシック" pitchFamily="-65" charset="-128"/>
                      </a:endParaRPr>
                    </a:p>
                  </a:txBody>
                  <a:tcPr marL="56797" marR="5679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-65" charset="0"/>
                          <a:ea typeface="ＭＳ Ｐゴシック" pitchFamily="-65" charset="-128"/>
                        </a:rPr>
                        <a:t>If D + P only =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Verdana" pitchFamily="-65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Verdana" pitchFamily="-65" charset="0"/>
                          <a:ea typeface="ＭＳ Ｐゴシック" pitchFamily="-65" charset="-128"/>
                        </a:rPr>
                        <a:t>Risk of confusion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-65" charset="0"/>
                        <a:ea typeface="ＭＳ Ｐゴシック" pitchFamily="-65" charset="-128"/>
                      </a:endParaRPr>
                    </a:p>
                  </a:txBody>
                  <a:tcPr marL="56797" marR="5679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21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-65" charset="0"/>
                          <a:ea typeface="ＭＳ Ｐゴシック" pitchFamily="-65" charset="-128"/>
                        </a:rPr>
                        <a:t>If D + V only =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Verdana" pitchFamily="-65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Verdana" pitchFamily="-65" charset="0"/>
                          <a:ea typeface="ＭＳ Ｐゴシック" pitchFamily="-65" charset="-128"/>
                        </a:rPr>
                        <a:t>Likely Anxiety and frustration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-65" charset="0"/>
                        <a:ea typeface="ＭＳ Ｐゴシック" pitchFamily="-65" charset="-128"/>
                      </a:endParaRPr>
                    </a:p>
                  </a:txBody>
                  <a:tcPr marL="56797" marR="5679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-65" charset="0"/>
                          <a:ea typeface="ＭＳ Ｐゴシック" pitchFamily="-65" charset="-128"/>
                        </a:rPr>
                        <a:t>If P + V only =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-65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-65" charset="0"/>
                          <a:ea typeface="ＭＳ Ｐゴシック" pitchFamily="-65" charset="-128"/>
                        </a:rPr>
                        <a:t>Change remains in pending tray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-65" charset="0"/>
                        <a:ea typeface="ＭＳ Ｐゴシック" pitchFamily="-65" charset="-128"/>
                      </a:endParaRPr>
                    </a:p>
                  </a:txBody>
                  <a:tcPr marL="56797" marR="5679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350" name="Text Placeholder 6">
            <a:extLst>
              <a:ext uri="{FF2B5EF4-FFF2-40B4-BE49-F238E27FC236}">
                <a16:creationId xmlns:a16="http://schemas.microsoft.com/office/drawing/2014/main" id="{369FCA7B-8905-4DC4-AED8-4B3478A503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1981200"/>
            <a:ext cx="6018213" cy="4144963"/>
          </a:xfrm>
        </p:spPr>
        <p:txBody>
          <a:bodyPr/>
          <a:lstStyle/>
          <a:p>
            <a:r>
              <a:rPr lang="en-US" altLang="en-US" sz="2000"/>
              <a:t>Conditions for change to happen </a:t>
            </a:r>
            <a:endParaRPr lang="en-US" altLang="en-US" sz="2000" b="1"/>
          </a:p>
          <a:p>
            <a:endParaRPr lang="en-US" altLang="en-US" sz="2000"/>
          </a:p>
          <a:p>
            <a:r>
              <a:rPr lang="en-US" altLang="en-US" sz="2000" b="1" i="0"/>
              <a:t>- Degree of </a:t>
            </a:r>
          </a:p>
          <a:p>
            <a:r>
              <a:rPr lang="en-US" altLang="en-US" sz="2000" b="1" i="0"/>
              <a:t>Dissatisfaction</a:t>
            </a:r>
            <a:r>
              <a:rPr lang="en-US" altLang="en-US" sz="2000" i="0"/>
              <a:t> (D)</a:t>
            </a:r>
            <a:r>
              <a:rPr lang="en-US" altLang="en-US" sz="2000" i="0">
                <a:solidFill>
                  <a:srgbClr val="FF0000"/>
                </a:solidFill>
              </a:rPr>
              <a:t> </a:t>
            </a:r>
            <a:r>
              <a:rPr lang="en-US" altLang="en-US" sz="2000" b="1" i="0">
                <a:solidFill>
                  <a:srgbClr val="FF0000"/>
                </a:solidFill>
              </a:rPr>
              <a:t>+</a:t>
            </a:r>
            <a:r>
              <a:rPr lang="en-US" altLang="en-US" sz="2000" i="0"/>
              <a:t> </a:t>
            </a:r>
          </a:p>
          <a:p>
            <a:endParaRPr lang="en-US" altLang="en-US" sz="1000" i="0"/>
          </a:p>
          <a:p>
            <a:r>
              <a:rPr lang="en-US" altLang="en-US" sz="2000" b="1" i="0"/>
              <a:t>- Adequacy of </a:t>
            </a:r>
          </a:p>
          <a:p>
            <a:r>
              <a:rPr lang="en-US" altLang="en-US" sz="2000" b="1" i="0"/>
              <a:t>change process </a:t>
            </a:r>
            <a:r>
              <a:rPr lang="en-US" altLang="en-US" sz="2000" i="0"/>
              <a:t>(P) </a:t>
            </a:r>
            <a:r>
              <a:rPr lang="en-US" altLang="en-US" sz="2000" b="1" i="0">
                <a:solidFill>
                  <a:srgbClr val="FF0000"/>
                </a:solidFill>
              </a:rPr>
              <a:t>+</a:t>
            </a:r>
            <a:r>
              <a:rPr lang="en-US" altLang="en-US" sz="2000" i="0"/>
              <a:t> </a:t>
            </a:r>
          </a:p>
          <a:p>
            <a:endParaRPr lang="en-US" altLang="en-US" sz="1000" i="0"/>
          </a:p>
          <a:p>
            <a:r>
              <a:rPr lang="en-US" altLang="en-US" sz="2000" b="1" i="0"/>
              <a:t>- Appealing vision</a:t>
            </a:r>
            <a:r>
              <a:rPr lang="en-US" altLang="en-US" sz="2000" i="0"/>
              <a:t> (V) </a:t>
            </a:r>
          </a:p>
          <a:p>
            <a:endParaRPr lang="en-US" altLang="en-US" sz="2000">
              <a:solidFill>
                <a:srgbClr val="FF0000"/>
              </a:solidFill>
            </a:endParaRPr>
          </a:p>
          <a:p>
            <a:r>
              <a:rPr lang="en-US" altLang="en-US" sz="2000">
                <a:solidFill>
                  <a:srgbClr val="FF0000"/>
                </a:solidFill>
              </a:rPr>
              <a:t>Must be greater than</a:t>
            </a:r>
            <a:r>
              <a:rPr lang="en-US" altLang="en-US" sz="2000"/>
              <a:t> </a:t>
            </a:r>
          </a:p>
          <a:p>
            <a:r>
              <a:rPr lang="en-US" altLang="en-US" sz="2000" b="1"/>
              <a:t>cost of change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EE662855-472D-4E74-ADC9-A37AB6920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1119188"/>
            <a:ext cx="8229600" cy="565150"/>
          </a:xfrm>
        </p:spPr>
        <p:txBody>
          <a:bodyPr/>
          <a:lstStyle/>
          <a:p>
            <a:r>
              <a:rPr lang="en-US" altLang="en-US" sz="2400" i="1"/>
              <a:t>Practical Ownership - criteria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FC91DC2-926F-4E08-86F3-FB06574EACB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703388"/>
          <a:ext cx="8229600" cy="5054600"/>
        </p:xfrm>
        <a:graphic>
          <a:graphicData uri="http://schemas.openxmlformats.org/drawingml/2006/table">
            <a:tbl>
              <a:tblPr/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9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F5494"/>
                          </a:solidFill>
                          <a:effectLst/>
                          <a:latin typeface="Verdana" pitchFamily="-65" charset="0"/>
                          <a:ea typeface="ＭＳ Ｐゴシック" pitchFamily="-65" charset="-128"/>
                        </a:rPr>
                        <a:t>Who brings issue to table?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-65" charset="0"/>
                          <a:ea typeface="ＭＳ Ｐゴシック" pitchFamily="-65" charset="-128"/>
                        </a:rPr>
                        <a:t>There must be a degree of initiative from country stakeholders to address capacity (do donors create an environment for ownership)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58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F5494"/>
                          </a:solidFill>
                          <a:effectLst/>
                          <a:latin typeface="Verdana" pitchFamily="-65" charset="0"/>
                          <a:ea typeface="ＭＳ Ｐゴシック" pitchFamily="-65" charset="-128"/>
                        </a:rPr>
                        <a:t>Who assesses options and scenarios?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F5494"/>
                          </a:solidFill>
                          <a:effectLst/>
                          <a:latin typeface="Verdana" pitchFamily="-65" charset="0"/>
                          <a:ea typeface="ＭＳ Ｐゴシック" pitchFamily="-65" charset="-128"/>
                        </a:rPr>
                        <a:t>Best for partners to select policies, actions and priorities based on own assessment even if technically not perfect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52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F5494"/>
                          </a:solidFill>
                          <a:effectLst/>
                          <a:latin typeface="Verdana" pitchFamily="-65" charset="0"/>
                          <a:ea typeface="ＭＳ Ｐゴシック" pitchFamily="-65" charset="-128"/>
                        </a:rPr>
                        <a:t>How solid is the support behind the proposal?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Verdana" pitchFamily="-65" charset="0"/>
                          <a:ea typeface="ＭＳ Ｐゴシック" pitchFamily="-65" charset="-128"/>
                        </a:rPr>
                        <a:t>Extent to which there is evidence of building a constituency for change among wider group of stakeholders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58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F5494"/>
                          </a:solidFill>
                          <a:effectLst/>
                          <a:latin typeface="Verdana" pitchFamily="-65" charset="0"/>
                          <a:ea typeface="ＭＳ Ｐゴシック" pitchFamily="-65" charset="-128"/>
                        </a:rPr>
                        <a:t>How engaged are senior managers in process?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Verdana" pitchFamily="-65" charset="0"/>
                          <a:ea typeface="ＭＳ Ｐゴシック" pitchFamily="-65" charset="-128"/>
                        </a:rPr>
                        <a:t>Devil in detail – how far are managers able to visualise and articulate what to achieve and how to get there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32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F5494"/>
                          </a:solidFill>
                          <a:effectLst/>
                          <a:latin typeface="Verdana" pitchFamily="-65" charset="0"/>
                          <a:ea typeface="ＭＳ Ｐゴシック" pitchFamily="-65" charset="-128"/>
                        </a:rPr>
                        <a:t>How do we relate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Verdana" pitchFamily="-65" charset="0"/>
                          <a:ea typeface="ＭＳ Ｐゴシック" pitchFamily="-65" charset="-128"/>
                        </a:rPr>
                        <a:t>Do partners and DPs communicate beyond the formal settings; is there mutual trust?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E936B83C-DEEB-4488-B1E8-A4CF5F6CC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19200"/>
            <a:ext cx="5257800" cy="685800"/>
          </a:xfrm>
        </p:spPr>
        <p:txBody>
          <a:bodyPr/>
          <a:lstStyle/>
          <a:p>
            <a:r>
              <a:rPr lang="en-US" altLang="en-US" sz="2400" i="1"/>
              <a:t>Demand for External Support</a:t>
            </a: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18320AF0-D7AD-41EE-839E-A565071BD5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/>
          <a:lstStyle/>
          <a:p>
            <a:r>
              <a:rPr lang="en-GB" altLang="en-US" b="1"/>
              <a:t>Risk</a:t>
            </a:r>
          </a:p>
          <a:p>
            <a:pPr lvl="1"/>
            <a:r>
              <a:rPr lang="en-GB" altLang="en-US" sz="1800"/>
              <a:t>Demand often low</a:t>
            </a:r>
            <a:r>
              <a:rPr lang="en-GB" altLang="en-US" sz="1800" b="0"/>
              <a:t>, leading to un-owned and supply-driven assistance with little impact on change and indicative of poor ownership</a:t>
            </a:r>
          </a:p>
          <a:p>
            <a:pPr lvl="1"/>
            <a:r>
              <a:rPr lang="en-GB" altLang="en-US" sz="1800" b="0"/>
              <a:t>Exacerbated when a free good – </a:t>
            </a:r>
            <a:r>
              <a:rPr lang="en-GB" altLang="en-US" sz="1800"/>
              <a:t>no opportunity cost</a:t>
            </a:r>
          </a:p>
          <a:p>
            <a:pPr lvl="1">
              <a:buFontTx/>
              <a:buNone/>
            </a:pPr>
            <a:endParaRPr lang="en-GB" altLang="en-US" sz="1000" i="1"/>
          </a:p>
          <a:p>
            <a:pPr lvl="1">
              <a:buFontTx/>
              <a:buNone/>
            </a:pPr>
            <a:r>
              <a:rPr lang="en-GB" altLang="en-US" i="1"/>
              <a:t>Risk Mitigation</a:t>
            </a:r>
          </a:p>
          <a:p>
            <a:pPr lvl="1"/>
            <a:r>
              <a:rPr lang="en-GB" altLang="en-US" sz="1800" b="0"/>
              <a:t>Focus discussions on what country partners can do for themselves, before considering possible support</a:t>
            </a:r>
          </a:p>
          <a:p>
            <a:pPr lvl="1"/>
            <a:r>
              <a:rPr lang="en-GB" altLang="en-US" sz="1800" b="0"/>
              <a:t>Make costs of alternative forms of support transparent  </a:t>
            </a:r>
            <a:r>
              <a:rPr lang="en-GB" altLang="en-US" sz="1600" b="0"/>
              <a:t> </a:t>
            </a:r>
            <a:endParaRPr lang="en-US" altLang="en-US" sz="1600" b="0"/>
          </a:p>
          <a:p>
            <a:pPr lvl="1"/>
            <a:r>
              <a:rPr lang="en-GB" altLang="en-US" sz="1800" b="0"/>
              <a:t>Be mindful of salemanship</a:t>
            </a:r>
          </a:p>
          <a:p>
            <a:pPr lvl="1"/>
            <a:r>
              <a:rPr lang="en-GB" altLang="en-US" sz="1800" b="0"/>
              <a:t>Adequate involvement of partners in selection, and management of external inputs</a:t>
            </a:r>
          </a:p>
          <a:p>
            <a:pPr lvl="1"/>
            <a:r>
              <a:rPr lang="en-GB" altLang="en-US" sz="1800" b="0"/>
              <a:t>Mutual accountability for results; resolving “triangular affair”</a:t>
            </a:r>
          </a:p>
          <a:p>
            <a:pPr lvl="1">
              <a:buFontTx/>
              <a:buNone/>
            </a:pPr>
            <a:r>
              <a:rPr lang="en-GB" altLang="en-US" sz="800" b="0"/>
              <a:t> </a:t>
            </a:r>
          </a:p>
          <a:p>
            <a:pPr lvl="1">
              <a:buFontTx/>
              <a:buNone/>
            </a:pPr>
            <a:endParaRPr lang="en-GB" altLang="en-US" b="0"/>
          </a:p>
          <a:p>
            <a:pPr lvl="1">
              <a:buFontTx/>
              <a:buNone/>
            </a:pPr>
            <a:endParaRPr lang="en-GB" altLang="en-US" sz="8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bldLvl="4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7FC6ACFD-97F1-4C74-B22A-BBA1C47EF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66800"/>
            <a:ext cx="4049713" cy="936625"/>
          </a:xfrm>
        </p:spPr>
        <p:txBody>
          <a:bodyPr/>
          <a:lstStyle/>
          <a:p>
            <a:r>
              <a:rPr lang="en-US" altLang="en-US" sz="2400"/>
              <a:t>Balance the three-way relationship</a:t>
            </a:r>
          </a:p>
        </p:txBody>
      </p:sp>
      <p:cxnSp>
        <p:nvCxnSpPr>
          <p:cNvPr id="17411" name="Straight Arrow Connector 4">
            <a:extLst>
              <a:ext uri="{FF2B5EF4-FFF2-40B4-BE49-F238E27FC236}">
                <a16:creationId xmlns:a16="http://schemas.microsoft.com/office/drawing/2014/main" id="{9413D834-28D4-4A88-9CF0-26AAFC50003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953000" y="4572000"/>
            <a:ext cx="914400" cy="91440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17412" name="Straight Connector 5">
            <a:extLst>
              <a:ext uri="{FF2B5EF4-FFF2-40B4-BE49-F238E27FC236}">
                <a16:creationId xmlns:a16="http://schemas.microsoft.com/office/drawing/2014/main" id="{B7899255-2E5B-4B4D-9B3E-A2CB14EEC3D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57900" y="3965575"/>
            <a:ext cx="822325" cy="82391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17413" name="Straight Arrow Connector 7">
            <a:extLst>
              <a:ext uri="{FF2B5EF4-FFF2-40B4-BE49-F238E27FC236}">
                <a16:creationId xmlns:a16="http://schemas.microsoft.com/office/drawing/2014/main" id="{906B6858-180F-4AA2-9E5F-B2BA7B3A218B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6096000" y="3962400"/>
            <a:ext cx="1588" cy="1588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17414" name="Explosion 2 9">
            <a:extLst>
              <a:ext uri="{FF2B5EF4-FFF2-40B4-BE49-F238E27FC236}">
                <a16:creationId xmlns:a16="http://schemas.microsoft.com/office/drawing/2014/main" id="{B1B7924D-05B7-45FD-B041-1F0CA9540F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5775" y="3906838"/>
            <a:ext cx="822325" cy="822325"/>
          </a:xfrm>
          <a:prstGeom prst="irregularSeal2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5" name="Explosion 1 11">
            <a:extLst>
              <a:ext uri="{FF2B5EF4-FFF2-40B4-BE49-F238E27FC236}">
                <a16:creationId xmlns:a16="http://schemas.microsoft.com/office/drawing/2014/main" id="{1891CB1D-2C2D-4291-9F82-327D54B32E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688" y="2949575"/>
            <a:ext cx="823912" cy="823913"/>
          </a:xfrm>
          <a:prstGeom prst="irregularSeal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6" name="Direct Access Storage 12">
            <a:extLst>
              <a:ext uri="{FF2B5EF4-FFF2-40B4-BE49-F238E27FC236}">
                <a16:creationId xmlns:a16="http://schemas.microsoft.com/office/drawing/2014/main" id="{4A44134D-4CAD-4A4F-9C62-FE7C551BA0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5175" y="4125913"/>
            <a:ext cx="822325" cy="823912"/>
          </a:xfrm>
          <a:prstGeom prst="flowChartMagneticDrum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7" name="Explosion 1 14">
            <a:extLst>
              <a:ext uri="{FF2B5EF4-FFF2-40B4-BE49-F238E27FC236}">
                <a16:creationId xmlns:a16="http://schemas.microsoft.com/office/drawing/2014/main" id="{B18C106B-4E05-4714-9D3C-AEA1348230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4963" y="3416300"/>
            <a:ext cx="3379787" cy="3309938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solidFill>
                  <a:srgbClr val="000000"/>
                </a:solidFill>
              </a:rPr>
              <a:t>Doer?</a:t>
            </a:r>
          </a:p>
          <a:p>
            <a:pPr algn="ctr" eaLnBrk="1" hangingPunct="1"/>
            <a:r>
              <a:rPr lang="en-US" altLang="en-US" sz="1600">
                <a:solidFill>
                  <a:srgbClr val="000000"/>
                </a:solidFill>
              </a:rPr>
              <a:t>Middleman?</a:t>
            </a:r>
          </a:p>
          <a:p>
            <a:pPr algn="ctr" eaLnBrk="1" hangingPunct="1"/>
            <a:r>
              <a:rPr lang="en-US" altLang="en-US" sz="1600">
                <a:solidFill>
                  <a:srgbClr val="000000"/>
                </a:solidFill>
              </a:rPr>
              <a:t>Mediator?</a:t>
            </a:r>
          </a:p>
          <a:p>
            <a:pPr algn="ctr" eaLnBrk="1" hangingPunct="1"/>
            <a:r>
              <a:rPr lang="en-US" altLang="en-US" sz="1600">
                <a:solidFill>
                  <a:srgbClr val="000000"/>
                </a:solidFill>
              </a:rPr>
              <a:t>Facilitator?</a:t>
            </a:r>
          </a:p>
          <a:p>
            <a:pPr algn="ctr" eaLnBrk="1" hangingPunct="1"/>
            <a:r>
              <a:rPr lang="en-US" altLang="en-US" sz="1600">
                <a:solidFill>
                  <a:srgbClr val="000000"/>
                </a:solidFill>
              </a:rPr>
              <a:t>Controller? Spy?</a:t>
            </a:r>
          </a:p>
        </p:txBody>
      </p:sp>
      <p:sp>
        <p:nvSpPr>
          <p:cNvPr id="17418" name="Rectangle 15">
            <a:extLst>
              <a:ext uri="{FF2B5EF4-FFF2-40B4-BE49-F238E27FC236}">
                <a16:creationId xmlns:a16="http://schemas.microsoft.com/office/drawing/2014/main" id="{4CB1CD76-DBC7-4386-981B-7D382BDB2C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1688" y="3976688"/>
            <a:ext cx="823912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9" name="Rectangle 18">
            <a:extLst>
              <a:ext uri="{FF2B5EF4-FFF2-40B4-BE49-F238E27FC236}">
                <a16:creationId xmlns:a16="http://schemas.microsoft.com/office/drawing/2014/main" id="{07FBD5CA-8CC9-4FED-877D-CED63180DC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184650"/>
            <a:ext cx="822325" cy="822325"/>
          </a:xfrm>
          <a:prstGeom prst="rect">
            <a:avLst/>
          </a:prstGeom>
          <a:solidFill>
            <a:srgbClr val="FF6600">
              <a:alpha val="4196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sz="1600" b="1">
              <a:solidFill>
                <a:srgbClr val="000000"/>
              </a:solidFill>
            </a:endParaRPr>
          </a:p>
          <a:p>
            <a:pPr algn="ctr" eaLnBrk="1" hangingPunct="1"/>
            <a:r>
              <a:rPr lang="en-US" altLang="en-US" sz="2400">
                <a:solidFill>
                  <a:srgbClr val="000000"/>
                </a:solidFill>
              </a:rPr>
              <a:t>TA</a:t>
            </a:r>
          </a:p>
        </p:txBody>
      </p:sp>
      <p:sp>
        <p:nvSpPr>
          <p:cNvPr id="17420" name="Rectangle 22">
            <a:extLst>
              <a:ext uri="{FF2B5EF4-FFF2-40B4-BE49-F238E27FC236}">
                <a16:creationId xmlns:a16="http://schemas.microsoft.com/office/drawing/2014/main" id="{584FF979-5FAF-417D-AA77-5C9E509FF3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191000"/>
            <a:ext cx="1665288" cy="822325"/>
          </a:xfrm>
          <a:prstGeom prst="rect">
            <a:avLst/>
          </a:prstGeom>
          <a:solidFill>
            <a:srgbClr val="FF6600">
              <a:alpha val="5803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sz="1600" b="1">
              <a:solidFill>
                <a:srgbClr val="000000"/>
              </a:solidFill>
            </a:endParaRPr>
          </a:p>
          <a:p>
            <a:pPr algn="ctr" eaLnBrk="1" hangingPunct="1"/>
            <a:r>
              <a:rPr lang="en-US" altLang="en-US" sz="2400">
                <a:solidFill>
                  <a:srgbClr val="000000"/>
                </a:solidFill>
              </a:rPr>
              <a:t>Donor</a:t>
            </a:r>
          </a:p>
        </p:txBody>
      </p:sp>
      <p:sp>
        <p:nvSpPr>
          <p:cNvPr id="17421" name="Oval 23">
            <a:extLst>
              <a:ext uri="{FF2B5EF4-FFF2-40B4-BE49-F238E27FC236}">
                <a16:creationId xmlns:a16="http://schemas.microsoft.com/office/drawing/2014/main" id="{480F2FC2-03EB-496C-AF08-5179BC68D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0725" y="1212850"/>
            <a:ext cx="2384425" cy="1905000"/>
          </a:xfrm>
          <a:prstGeom prst="ellipse">
            <a:avLst/>
          </a:prstGeom>
          <a:solidFill>
            <a:srgbClr val="008000">
              <a:alpha val="3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solidFill>
                  <a:srgbClr val="000000"/>
                </a:solidFill>
              </a:rPr>
              <a:t>Customer?</a:t>
            </a:r>
          </a:p>
          <a:p>
            <a:pPr algn="ctr" eaLnBrk="1" hangingPunct="1"/>
            <a:r>
              <a:rPr lang="en-US" altLang="en-US" sz="1600">
                <a:solidFill>
                  <a:srgbClr val="000000"/>
                </a:solidFill>
              </a:rPr>
              <a:t>Client?</a:t>
            </a:r>
          </a:p>
          <a:p>
            <a:pPr algn="ctr" eaLnBrk="1" hangingPunct="1"/>
            <a:r>
              <a:rPr lang="en-US" altLang="en-US" sz="1600">
                <a:solidFill>
                  <a:srgbClr val="000000"/>
                </a:solidFill>
              </a:rPr>
              <a:t>Beneficiary</a:t>
            </a:r>
          </a:p>
          <a:p>
            <a:pPr algn="ctr" eaLnBrk="1" hangingPunct="1"/>
            <a:r>
              <a:rPr lang="en-US" altLang="en-US" sz="1600">
                <a:solidFill>
                  <a:srgbClr val="000000"/>
                </a:solidFill>
              </a:rPr>
              <a:t>Partner?</a:t>
            </a:r>
          </a:p>
          <a:p>
            <a:pPr algn="ctr" eaLnBrk="1" hangingPunct="1"/>
            <a:r>
              <a:rPr lang="en-US" altLang="en-US" sz="1600">
                <a:solidFill>
                  <a:srgbClr val="000000"/>
                </a:solidFill>
              </a:rPr>
              <a:t>Stakeholder?</a:t>
            </a:r>
          </a:p>
          <a:p>
            <a:pPr algn="ctr" eaLnBrk="1" hangingPunct="1"/>
            <a:r>
              <a:rPr lang="en-US" altLang="en-US" sz="1600">
                <a:solidFill>
                  <a:srgbClr val="000000"/>
                </a:solidFill>
              </a:rPr>
              <a:t>Employer?</a:t>
            </a:r>
          </a:p>
        </p:txBody>
      </p:sp>
      <p:sp>
        <p:nvSpPr>
          <p:cNvPr id="17422" name="Rectangle 24">
            <a:extLst>
              <a:ext uri="{FF2B5EF4-FFF2-40B4-BE49-F238E27FC236}">
                <a16:creationId xmlns:a16="http://schemas.microsoft.com/office/drawing/2014/main" id="{160D2605-B4C6-4372-81FE-6C8FF622A8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1941513"/>
            <a:ext cx="2057400" cy="822325"/>
          </a:xfrm>
          <a:prstGeom prst="rect">
            <a:avLst/>
          </a:prstGeom>
          <a:solidFill>
            <a:srgbClr val="FF6600">
              <a:alpha val="3294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>
                <a:solidFill>
                  <a:srgbClr val="000000"/>
                </a:solidFill>
              </a:rPr>
              <a:t>Local Organisations</a:t>
            </a:r>
          </a:p>
        </p:txBody>
      </p:sp>
      <p:cxnSp>
        <p:nvCxnSpPr>
          <p:cNvPr id="36880" name="Straight Connector 25">
            <a:extLst>
              <a:ext uri="{FF2B5EF4-FFF2-40B4-BE49-F238E27FC236}">
                <a16:creationId xmlns:a16="http://schemas.microsoft.com/office/drawing/2014/main" id="{BB313A2F-B6D5-4A86-BC19-1B456B22DC5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543425" y="2871788"/>
            <a:ext cx="981075" cy="1241425"/>
          </a:xfrm>
          <a:prstGeom prst="line">
            <a:avLst/>
          </a:prstGeom>
          <a:noFill/>
          <a:ln w="76200" cap="rnd" cmpd="sng">
            <a:solidFill>
              <a:schemeClr val="bg1">
                <a:lumMod val="75000"/>
              </a:schemeClr>
            </a:solidFill>
            <a:round/>
            <a:headEnd type="arrow" w="med" len="med"/>
            <a:tailEnd type="arrow" w="med" len="med"/>
          </a:ln>
        </p:spPr>
      </p:cxnSp>
      <p:cxnSp>
        <p:nvCxnSpPr>
          <p:cNvPr id="17424" name="Straight Connector 29">
            <a:extLst>
              <a:ext uri="{FF2B5EF4-FFF2-40B4-BE49-F238E27FC236}">
                <a16:creationId xmlns:a16="http://schemas.microsoft.com/office/drawing/2014/main" id="{C9D39DD8-4362-433B-8A4D-5731F366D82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454400" y="3808413"/>
            <a:ext cx="822325" cy="823912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36882" name="Straight Arrow Connector 31">
            <a:extLst>
              <a:ext uri="{FF2B5EF4-FFF2-40B4-BE49-F238E27FC236}">
                <a16:creationId xmlns:a16="http://schemas.microsoft.com/office/drawing/2014/main" id="{FFA0DBE5-273F-419F-8C0E-BA169716039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514600" y="4746625"/>
            <a:ext cx="1981200" cy="1588"/>
          </a:xfrm>
          <a:prstGeom prst="straightConnector1">
            <a:avLst/>
          </a:prstGeom>
          <a:noFill/>
          <a:ln w="76200" cap="rnd" cmpd="sng">
            <a:solidFill>
              <a:schemeClr val="bg1">
                <a:lumMod val="75000"/>
              </a:schemeClr>
            </a:solidFill>
            <a:round/>
            <a:headEnd type="arrow" w="med" len="med"/>
            <a:tailEnd type="arrow" w="med" len="med"/>
          </a:ln>
        </p:spPr>
      </p:cxnSp>
      <p:cxnSp>
        <p:nvCxnSpPr>
          <p:cNvPr id="17426" name="Straight Connector 36">
            <a:extLst>
              <a:ext uri="{FF2B5EF4-FFF2-40B4-BE49-F238E27FC236}">
                <a16:creationId xmlns:a16="http://schemas.microsoft.com/office/drawing/2014/main" id="{20030C60-9580-4BCD-BAA3-EB78EAC2EAC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371725" y="3117850"/>
            <a:ext cx="822325" cy="8223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36884" name="Straight Arrow Connector 38">
            <a:extLst>
              <a:ext uri="{FF2B5EF4-FFF2-40B4-BE49-F238E27FC236}">
                <a16:creationId xmlns:a16="http://schemas.microsoft.com/office/drawing/2014/main" id="{B178147F-7F1C-419B-BBA9-39C3A07DD56B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443038" y="2617788"/>
            <a:ext cx="1254125" cy="1289050"/>
          </a:xfrm>
          <a:prstGeom prst="straightConnector1">
            <a:avLst/>
          </a:prstGeom>
          <a:noFill/>
          <a:ln w="76200" cap="rnd" cmpd="sng">
            <a:solidFill>
              <a:schemeClr val="bg1">
                <a:lumMod val="75000"/>
              </a:schemeClr>
            </a:solidFill>
            <a:round/>
            <a:headEnd type="arrow" w="med" len="med"/>
            <a:tailEnd type="arrow" w="med" len="med"/>
          </a:ln>
        </p:spPr>
      </p:cxnSp>
      <p:sp>
        <p:nvSpPr>
          <p:cNvPr id="2" name="Parallelogram 1">
            <a:extLst>
              <a:ext uri="{FF2B5EF4-FFF2-40B4-BE49-F238E27FC236}">
                <a16:creationId xmlns:a16="http://schemas.microsoft.com/office/drawing/2014/main" id="{C5719C82-9518-41B4-85B6-A858D5D193F5}"/>
              </a:ext>
            </a:extLst>
          </p:cNvPr>
          <p:cNvSpPr/>
          <p:nvPr/>
        </p:nvSpPr>
        <p:spPr bwMode="auto">
          <a:xfrm>
            <a:off x="469900" y="5059363"/>
            <a:ext cx="2352675" cy="1338262"/>
          </a:xfrm>
          <a:prstGeom prst="parallelogram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anchor="ctr"/>
          <a:lstStyle/>
          <a:p>
            <a:pPr marL="3175">
              <a:defRPr/>
            </a:pPr>
            <a:r>
              <a:rPr lang="en-US" altLang="en-US" sz="1600">
                <a:solidFill>
                  <a:srgbClr val="000000"/>
                </a:solidFill>
                <a:latin typeface="Verdana" pitchFamily="-65" charset="0"/>
                <a:ea typeface="ＭＳ Ｐゴシック" pitchFamily="-65" charset="-128"/>
              </a:rPr>
              <a:t>Employer?</a:t>
            </a:r>
          </a:p>
          <a:p>
            <a:pPr marL="3175">
              <a:defRPr/>
            </a:pPr>
            <a:r>
              <a:rPr lang="en-US" altLang="en-US" sz="1600">
                <a:solidFill>
                  <a:srgbClr val="000000"/>
                </a:solidFill>
                <a:latin typeface="Verdana" pitchFamily="-65" charset="0"/>
                <a:ea typeface="ＭＳ Ｐゴシック" pitchFamily="-65" charset="-128"/>
              </a:rPr>
              <a:t>Stakeholder?</a:t>
            </a:r>
          </a:p>
          <a:p>
            <a:pPr marL="3175">
              <a:defRPr/>
            </a:pPr>
            <a:r>
              <a:rPr lang="en-US" altLang="en-US" sz="1600">
                <a:solidFill>
                  <a:srgbClr val="000000"/>
                </a:solidFill>
                <a:latin typeface="Verdana" pitchFamily="-65" charset="0"/>
                <a:ea typeface="ＭＳ Ｐゴシック" pitchFamily="-65" charset="-128"/>
              </a:rPr>
              <a:t>Customer?</a:t>
            </a:r>
          </a:p>
          <a:p>
            <a:pPr marL="3175">
              <a:defRPr/>
            </a:pPr>
            <a:r>
              <a:rPr lang="en-US" altLang="en-US" sz="1600">
                <a:solidFill>
                  <a:srgbClr val="000000"/>
                </a:solidFill>
                <a:latin typeface="Verdana" pitchFamily="-65" charset="0"/>
                <a:ea typeface="ＭＳ Ｐゴシック" pitchFamily="-65" charset="-128"/>
              </a:rPr>
              <a:t>Partner?</a:t>
            </a:r>
          </a:p>
          <a:p>
            <a:pPr marL="3175">
              <a:defRPr/>
            </a:pPr>
            <a:r>
              <a:rPr lang="en-US" altLang="en-US" sz="1600">
                <a:solidFill>
                  <a:srgbClr val="000000"/>
                </a:solidFill>
                <a:latin typeface="Verdana" pitchFamily="-65" charset="0"/>
                <a:ea typeface="ＭＳ Ｐゴシック" pitchFamily="-65" charset="-128"/>
              </a:rPr>
              <a:t>Benefactor</a:t>
            </a:r>
            <a:r>
              <a:rPr lang="en-US" altLang="en-US" sz="1600">
                <a:latin typeface="Verdana" pitchFamily="-65" charset="0"/>
                <a:ea typeface="ＭＳ Ｐゴシック" pitchFamily="-65" charset="-128"/>
              </a:rPr>
              <a:t>?</a:t>
            </a:r>
          </a:p>
          <a:p>
            <a:pPr marL="3175">
              <a:defRPr/>
            </a:pPr>
            <a:endParaRPr lang="en-US" altLang="en-US">
              <a:latin typeface="Verdana" pitchFamily="-65" charset="0"/>
              <a:ea typeface="ＭＳ Ｐゴシック" pitchFamily="-65" charset="-128"/>
            </a:endParaRPr>
          </a:p>
        </p:txBody>
      </p:sp>
      <p:cxnSp>
        <p:nvCxnSpPr>
          <p:cNvPr id="17429" name="Straight Arrow Connector 3">
            <a:extLst>
              <a:ext uri="{FF2B5EF4-FFF2-40B4-BE49-F238E27FC236}">
                <a16:creationId xmlns:a16="http://schemas.microsoft.com/office/drawing/2014/main" id="{3E956143-189A-4035-9D67-E9BB572D7C2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697163" y="3416300"/>
            <a:ext cx="914400" cy="91440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arrow" w="med" len="med"/>
                <a:tailEnd type="arrow" w="med" len="med"/>
              </a14:hiddenLine>
            </a:ext>
          </a:extLst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D4588AF2-59C2-4E57-A1CB-E172E22F7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066800"/>
            <a:ext cx="8229600" cy="762000"/>
          </a:xfrm>
        </p:spPr>
        <p:txBody>
          <a:bodyPr/>
          <a:lstStyle/>
          <a:p>
            <a:r>
              <a:rPr lang="en-US" altLang="en-US" sz="2400" i="1"/>
              <a:t>Conclusion</a:t>
            </a:r>
          </a:p>
        </p:txBody>
      </p:sp>
      <p:sp>
        <p:nvSpPr>
          <p:cNvPr id="37891" name="Content Placeholder 2">
            <a:extLst>
              <a:ext uri="{FF2B5EF4-FFF2-40B4-BE49-F238E27FC236}">
                <a16:creationId xmlns:a16="http://schemas.microsoft.com/office/drawing/2014/main" id="{0150D3FA-B47C-4DDF-8E62-901AA4FD5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pPr lvl="1"/>
            <a:r>
              <a:rPr lang="en-US" altLang="en-US" b="0"/>
              <a:t>Playing a </a:t>
            </a:r>
            <a:r>
              <a:rPr lang="en-US" altLang="en-US"/>
              <a:t>facilitating or supportive role </a:t>
            </a:r>
            <a:r>
              <a:rPr lang="en-US" altLang="en-US" b="0"/>
              <a:t>is key to fostering partner-owned and partner-led change</a:t>
            </a:r>
          </a:p>
          <a:p>
            <a:pPr lvl="1">
              <a:buFontTx/>
              <a:buNone/>
            </a:pPr>
            <a:endParaRPr lang="en-US" altLang="en-US" sz="1000" b="0"/>
          </a:p>
          <a:p>
            <a:pPr lvl="1"/>
            <a:r>
              <a:rPr lang="en-US" altLang="en-US" b="0"/>
              <a:t>And this means </a:t>
            </a:r>
            <a:r>
              <a:rPr lang="en-US" altLang="en-US"/>
              <a:t>investing in relationships </a:t>
            </a:r>
          </a:p>
          <a:p>
            <a:pPr lvl="1"/>
            <a:endParaRPr lang="en-US" altLang="en-US" sz="800" b="0"/>
          </a:p>
          <a:p>
            <a:pPr lvl="1"/>
            <a:r>
              <a:rPr lang="en-US" altLang="en-US" b="0"/>
              <a:t>There are likely to be </a:t>
            </a:r>
            <a:r>
              <a:rPr lang="en-US" altLang="en-US"/>
              <a:t>tensions</a:t>
            </a:r>
            <a:r>
              <a:rPr lang="en-US" altLang="en-US" b="0"/>
              <a:t> between adopting this role and pressure to disburse and show results. </a:t>
            </a:r>
          </a:p>
          <a:p>
            <a:pPr lvl="1"/>
            <a:endParaRPr lang="en-US" altLang="en-US" sz="800" b="0"/>
          </a:p>
          <a:p>
            <a:pPr lvl="1"/>
            <a:r>
              <a:rPr lang="en-US" altLang="en-US"/>
              <a:t>Procedures</a:t>
            </a:r>
            <a:r>
              <a:rPr lang="en-US" altLang="en-US" b="0"/>
              <a:t> might also act against favouring a facilitating role</a:t>
            </a:r>
          </a:p>
          <a:p>
            <a:pPr lvl="1"/>
            <a:endParaRPr lang="en-US" altLang="en-US" sz="800" b="0"/>
          </a:p>
          <a:p>
            <a:pPr lvl="1"/>
            <a:r>
              <a:rPr lang="en-US" altLang="en-US"/>
              <a:t>An operational dilemma </a:t>
            </a:r>
            <a:r>
              <a:rPr lang="en-US" altLang="en-US" b="0"/>
              <a:t>that needs to be continuously monitored and managed </a:t>
            </a:r>
          </a:p>
          <a:p>
            <a:pPr lvl="1"/>
            <a:endParaRPr lang="en-US" altLang="en-US" sz="800" b="0"/>
          </a:p>
          <a:p>
            <a:pPr lvl="1"/>
            <a:r>
              <a:rPr lang="en-US" altLang="en-US"/>
              <a:t>AE principles </a:t>
            </a:r>
            <a:r>
              <a:rPr lang="en-US" altLang="en-US" b="0"/>
              <a:t>remain relevant; harmonisation, alignment, coordinated TC, country systems support</a:t>
            </a:r>
          </a:p>
          <a:p>
            <a:pPr lvl="1"/>
            <a:endParaRPr lang="en-US" altLang="en-US" b="0"/>
          </a:p>
          <a:p>
            <a:pPr>
              <a:buFontTx/>
              <a:buNone/>
            </a:pPr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:a16="http://schemas.microsoft.com/office/drawing/2014/main" id="{68A368F0-1217-431F-8682-80810B7BAE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09700"/>
            <a:ext cx="8229600" cy="4502150"/>
          </a:xfrm>
        </p:spPr>
        <p:txBody>
          <a:bodyPr/>
          <a:lstStyle/>
          <a:p>
            <a:pPr algn="ctr">
              <a:buFontTx/>
              <a:buNone/>
            </a:pPr>
            <a:r>
              <a:rPr lang="fr-FR" altLang="en-US" sz="3200"/>
              <a:t>Exercise - Partner demand and ownership </a:t>
            </a:r>
          </a:p>
          <a:p>
            <a:pPr algn="ctr">
              <a:buFontTx/>
              <a:buNone/>
            </a:pPr>
            <a:r>
              <a:rPr lang="fr-FR" altLang="en-US" sz="3200"/>
              <a:t>in your programmes</a:t>
            </a:r>
          </a:p>
          <a:p>
            <a:pPr algn="ctr">
              <a:buFontTx/>
              <a:buNone/>
            </a:pPr>
            <a:endParaRPr lang="fr-FR" altLang="en-US" sz="4000"/>
          </a:p>
          <a:p>
            <a:pPr>
              <a:buClrTx/>
              <a:buFont typeface="Verdana" panose="020B0604030504040204" pitchFamily="34" charset="0"/>
              <a:buAutoNum type="arabicPeriod"/>
            </a:pPr>
            <a:r>
              <a:rPr lang="fr-FR" altLang="en-US" sz="2000" i="0"/>
              <a:t>Is your programme fitting in the current context and the current levels of capacity? How do you know?</a:t>
            </a:r>
          </a:p>
          <a:p>
            <a:pPr>
              <a:buClrTx/>
              <a:buFont typeface="Verdana" panose="020B0604030504040204" pitchFamily="34" charset="0"/>
              <a:buAutoNum type="arabicPeriod"/>
            </a:pPr>
            <a:r>
              <a:rPr lang="fr-FR" altLang="en-US" sz="2000" i="0"/>
              <a:t>Is there sufficient dissatisfaction with the current situation?</a:t>
            </a:r>
          </a:p>
          <a:p>
            <a:pPr>
              <a:buClrTx/>
              <a:buFont typeface="Verdana" panose="020B0604030504040204" pitchFamily="34" charset="0"/>
              <a:buAutoNum type="arabicPeriod"/>
            </a:pPr>
            <a:r>
              <a:rPr lang="fr-FR" altLang="en-US" sz="2000" i="0"/>
              <a:t>Is there a vision for change?</a:t>
            </a:r>
          </a:p>
          <a:p>
            <a:pPr>
              <a:buClrTx/>
              <a:buFont typeface="Verdana" panose="020B0604030504040204" pitchFamily="34" charset="0"/>
              <a:buAutoNum type="arabicPeriod"/>
            </a:pPr>
            <a:r>
              <a:rPr lang="fr-FR" altLang="en-US" sz="2000" i="0"/>
              <a:t>If yes, is this vision widely supported among stakeholders?</a:t>
            </a:r>
          </a:p>
          <a:p>
            <a:pPr>
              <a:buClrTx/>
              <a:buFont typeface="Verdana" panose="020B0604030504040204" pitchFamily="34" charset="0"/>
              <a:buAutoNum type="arabicPeriod"/>
            </a:pPr>
            <a:r>
              <a:rPr lang="fr-FR" altLang="en-US" sz="2000" i="0"/>
              <a:t>Is there sufficient change management capacity?</a:t>
            </a:r>
          </a:p>
          <a:p>
            <a:pPr>
              <a:buClrTx/>
              <a:buFont typeface="Verdana" panose="020B0604030504040204" pitchFamily="34" charset="0"/>
              <a:buAutoNum type="arabicPeriod"/>
            </a:pPr>
            <a:endParaRPr lang="fr-FR" altLang="en-US" sz="1800"/>
          </a:p>
          <a:p>
            <a:pPr>
              <a:buFontTx/>
              <a:buAutoNum type="arabicPeriod"/>
            </a:pPr>
            <a:endParaRPr lang="fr-FR" altLang="en-US" sz="1800"/>
          </a:p>
        </p:txBody>
      </p:sp>
      <p:sp>
        <p:nvSpPr>
          <p:cNvPr id="19459" name="TextBox 1">
            <a:extLst>
              <a:ext uri="{FF2B5EF4-FFF2-40B4-BE49-F238E27FC236}">
                <a16:creationId xmlns:a16="http://schemas.microsoft.com/office/drawing/2014/main" id="{B7C9DCCC-7C03-4BED-B017-C141C0921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6500" y="5930900"/>
            <a:ext cx="71643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/>
              <a:t>Achievements   ------     Improvement needs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4C0C0EAF-5885-4C6D-8BC1-5051FBAC6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1339850"/>
            <a:ext cx="747712" cy="936625"/>
          </a:xfrm>
        </p:spPr>
        <p:txBody>
          <a:bodyPr/>
          <a:lstStyle/>
          <a:p>
            <a:pPr algn="ctr"/>
            <a:endParaRPr lang="en-US" altLang="en-US" sz="800" b="0"/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3045CA1F-AF5B-471A-BE1A-1616F6E79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altLang="en-US" b="1"/>
          </a:p>
          <a:p>
            <a:pPr algn="ctr">
              <a:buFontTx/>
              <a:buNone/>
            </a:pPr>
            <a:endParaRPr lang="en-US" altLang="en-US" b="1"/>
          </a:p>
          <a:p>
            <a:pPr algn="ctr">
              <a:buFontTx/>
              <a:buNone/>
            </a:pPr>
            <a:r>
              <a:rPr lang="en-US" altLang="en-US" b="1"/>
              <a:t>END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F84D2AB5-EAA7-4A00-9ADF-B9FEFA53A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/>
              <a:t>This Module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4A48FC34-2192-4C07-B5AC-847D653B7D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887788"/>
          </a:xfrm>
        </p:spPr>
        <p:txBody>
          <a:bodyPr/>
          <a:lstStyle/>
          <a:p>
            <a:pPr>
              <a:buFontTx/>
              <a:buNone/>
            </a:pPr>
            <a:endParaRPr lang="en-US" altLang="en-US">
              <a:solidFill>
                <a:srgbClr val="FF0000"/>
              </a:solidFill>
            </a:endParaRPr>
          </a:p>
          <a:p>
            <a:pPr lvl="1"/>
            <a:r>
              <a:rPr lang="en-US" altLang="en-US">
                <a:solidFill>
                  <a:srgbClr val="0D4B83"/>
                </a:solidFill>
              </a:rPr>
              <a:t>Discusses the importance of ownership in a CD context</a:t>
            </a:r>
          </a:p>
          <a:p>
            <a:pPr lvl="1">
              <a:buFontTx/>
              <a:buNone/>
            </a:pPr>
            <a:endParaRPr lang="en-US" altLang="en-US">
              <a:solidFill>
                <a:srgbClr val="0D4B83"/>
              </a:solidFill>
            </a:endParaRPr>
          </a:p>
          <a:p>
            <a:pPr lvl="1"/>
            <a:r>
              <a:rPr lang="en-US" altLang="en-US">
                <a:solidFill>
                  <a:srgbClr val="0D4B83"/>
                </a:solidFill>
              </a:rPr>
              <a:t>Reflects on typical challenges encountered and how these may be addressed</a:t>
            </a:r>
          </a:p>
          <a:p>
            <a:pPr lvl="1">
              <a:buFontTx/>
              <a:buNone/>
            </a:pPr>
            <a:endParaRPr lang="en-US" altLang="en-US">
              <a:solidFill>
                <a:srgbClr val="0D4B83"/>
              </a:solidFill>
            </a:endParaRPr>
          </a:p>
          <a:p>
            <a:pPr lvl="1"/>
            <a:r>
              <a:rPr lang="en-US" altLang="en-US">
                <a:solidFill>
                  <a:srgbClr val="0D4B83"/>
                </a:solidFill>
              </a:rPr>
              <a:t>Examines ownership from three perspective</a:t>
            </a:r>
            <a:r>
              <a:rPr lang="en-US" altLang="en-US">
                <a:solidFill>
                  <a:srgbClr val="2D5EC1"/>
                </a:solidFill>
              </a:rPr>
              <a:t>s</a:t>
            </a:r>
          </a:p>
          <a:p>
            <a:pPr>
              <a:buFontTx/>
              <a:buNone/>
            </a:pPr>
            <a:endParaRPr lang="en-US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D477871A-AE0E-4CB3-AF83-9C59DFEBE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00188"/>
            <a:ext cx="9144000" cy="1143000"/>
          </a:xfrm>
        </p:spPr>
        <p:txBody>
          <a:bodyPr/>
          <a:lstStyle/>
          <a:p>
            <a:r>
              <a:rPr lang="en-GB" altLang="en-US" sz="2400" b="0" i="1"/>
              <a:t>CD Quality grid requirement</a:t>
            </a:r>
            <a:r>
              <a:rPr lang="en-GB" altLang="en-US" sz="2400" b="0"/>
              <a:t>: </a:t>
            </a:r>
            <a:br>
              <a:rPr lang="en-GB" altLang="en-US" sz="2400" b="0"/>
            </a:br>
            <a:r>
              <a:rPr lang="en-GB" altLang="en-US" sz="2200" i="1"/>
              <a:t>2. Adequate demand, commitment and ownership from the country partners</a:t>
            </a:r>
            <a:endParaRPr lang="en-GB" altLang="en-US" sz="2400" i="1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1DA2AD7-1ABF-489F-808A-FCD416BECAF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19113" y="2978150"/>
          <a:ext cx="8229600" cy="3475038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5433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F5494"/>
                          </a:solidFill>
                          <a:effectLst/>
                          <a:latin typeface="Verdana" pitchFamily="-65" charset="0"/>
                          <a:ea typeface="ＭＳ Ｐゴシック" pitchFamily="-65" charset="-128"/>
                        </a:rPr>
                        <a:t>2.1 How have </a:t>
                      </a: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-65" charset="0"/>
                          <a:ea typeface="ＭＳ Ｐゴシック" pitchFamily="-65" charset="-128"/>
                        </a:rPr>
                        <a:t>key stakeholders demonstrated demand </a:t>
                      </a: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F5494"/>
                          </a:solidFill>
                          <a:effectLst/>
                          <a:latin typeface="Verdana" pitchFamily="-65" charset="0"/>
                          <a:ea typeface="ＭＳ Ｐゴシック" pitchFamily="-65" charset="-128"/>
                        </a:rPr>
                        <a:t>for </a:t>
                      </a: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-65" charset="0"/>
                          <a:ea typeface="ＭＳ Ｐゴシック" pitchFamily="-65" charset="-128"/>
                        </a:rPr>
                        <a:t>CD</a:t>
                      </a: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F5494"/>
                          </a:solidFill>
                          <a:effectLst/>
                          <a:latin typeface="Verdana" pitchFamily="-65" charset="0"/>
                          <a:ea typeface="ＭＳ Ｐゴシック" pitchFamily="-65" charset="-128"/>
                        </a:rPr>
                        <a:t>, beyond reacting to proposals from the EU or consultants?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F5494"/>
                        </a:solidFill>
                        <a:effectLst/>
                        <a:latin typeface="Verdana" pitchFamily="-65" charset="0"/>
                        <a:ea typeface="ＭＳ Ｐゴシック" pitchFamily="-65" charset="-128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069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F5494"/>
                          </a:solidFill>
                          <a:effectLst/>
                          <a:latin typeface="Verdana" pitchFamily="-65" charset="0"/>
                          <a:ea typeface="ＭＳ Ｐゴシック" pitchFamily="-65" charset="-128"/>
                        </a:rPr>
                        <a:t>2.2 How have the country </a:t>
                      </a: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-65" charset="0"/>
                          <a:ea typeface="ＭＳ Ｐゴシック" pitchFamily="-65" charset="-128"/>
                        </a:rPr>
                        <a:t>partners led or participated in the design</a:t>
                      </a: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F5494"/>
                          </a:solidFill>
                          <a:effectLst/>
                          <a:latin typeface="Verdana" pitchFamily="-65" charset="0"/>
                          <a:ea typeface="ＭＳ Ｐゴシック" pitchFamily="-65" charset="-128"/>
                        </a:rPr>
                        <a:t> of </a:t>
                      </a: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-65" charset="0"/>
                          <a:ea typeface="ＭＳ Ｐゴシック" pitchFamily="-65" charset="-128"/>
                        </a:rPr>
                        <a:t>CD</a:t>
                      </a: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F5494"/>
                          </a:solidFill>
                          <a:effectLst/>
                          <a:latin typeface="Verdana" pitchFamily="-65" charset="0"/>
                          <a:ea typeface="ＭＳ Ｐゴシック" pitchFamily="-65" charset="-128"/>
                        </a:rPr>
                        <a:t> support, beyond formal consultation and endorsement of proposals and other requirements?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F5494"/>
                        </a:solidFill>
                        <a:effectLst/>
                        <a:latin typeface="Verdana" pitchFamily="-65" charset="0"/>
                        <a:ea typeface="ＭＳ Ｐゴシック" pitchFamily="-65" charset="-128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D130C932-6909-4F7D-9A7A-A48DF6342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90600"/>
            <a:ext cx="8229600" cy="658813"/>
          </a:xfrm>
        </p:spPr>
        <p:txBody>
          <a:bodyPr/>
          <a:lstStyle/>
          <a:p>
            <a:br>
              <a:rPr lang="en-GB" altLang="en-US" sz="3600"/>
            </a:br>
            <a:r>
              <a:rPr lang="en-GB" altLang="en-US" sz="2400" i="1"/>
              <a:t>Why Ownership &amp; Demand are  Important</a:t>
            </a:r>
            <a:br>
              <a:rPr lang="en-GB" altLang="en-US" sz="2700"/>
            </a:br>
            <a:endParaRPr lang="en-US" altLang="en-US" sz="2700"/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EE6A4803-32C1-4A64-8AEB-6BFAF8D0BE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752600"/>
            <a:ext cx="8610600" cy="4800600"/>
          </a:xfrm>
        </p:spPr>
        <p:txBody>
          <a:bodyPr/>
          <a:lstStyle/>
          <a:p>
            <a:pPr lvl="1"/>
            <a:r>
              <a:rPr lang="en-GB" altLang="en-US" b="0"/>
              <a:t>Success depends on partner ownership of and commitment to (i) </a:t>
            </a:r>
            <a:r>
              <a:rPr lang="en-GB" altLang="en-US"/>
              <a:t>change process </a:t>
            </a:r>
            <a:r>
              <a:rPr lang="en-GB" altLang="en-US" b="0"/>
              <a:t>and (ii) any </a:t>
            </a:r>
            <a:r>
              <a:rPr lang="en-GB" altLang="en-US"/>
              <a:t>proposed support </a:t>
            </a:r>
            <a:endParaRPr lang="en-GB" altLang="en-US" sz="1000"/>
          </a:p>
          <a:p>
            <a:pPr>
              <a:buFontTx/>
              <a:buNone/>
            </a:pPr>
            <a:r>
              <a:rPr lang="en-GB" altLang="en-US" sz="1000"/>
              <a:t> </a:t>
            </a:r>
          </a:p>
          <a:p>
            <a:pPr lvl="1"/>
            <a:r>
              <a:rPr lang="en-GB" altLang="en-US" b="0"/>
              <a:t>EU support in absence of ownership and commitment will not work: It can </a:t>
            </a:r>
            <a:r>
              <a:rPr lang="en-GB" altLang="en-US"/>
              <a:t>facilitate but not lead </a:t>
            </a:r>
            <a:r>
              <a:rPr lang="en-GB" altLang="en-US" b="0"/>
              <a:t>change</a:t>
            </a:r>
          </a:p>
          <a:p>
            <a:pPr>
              <a:buFontTx/>
              <a:buNone/>
            </a:pPr>
            <a:endParaRPr lang="en-GB" altLang="en-US" sz="1000"/>
          </a:p>
          <a:p>
            <a:pPr lvl="1"/>
            <a:r>
              <a:rPr lang="en-GB" altLang="en-US" b="0"/>
              <a:t>Partners must </a:t>
            </a:r>
            <a:r>
              <a:rPr lang="en-GB" altLang="en-US"/>
              <a:t>play an adequate role </a:t>
            </a:r>
            <a:r>
              <a:rPr lang="en-GB" altLang="en-US" b="0"/>
              <a:t>in each step of project cycle from identification to implementation and review of CD support, as custodians of proposed change</a:t>
            </a:r>
            <a:endParaRPr lang="en-GB" altLang="en-US" sz="1000" b="0"/>
          </a:p>
          <a:p>
            <a:pPr lvl="1">
              <a:buFontTx/>
              <a:buNone/>
            </a:pPr>
            <a:r>
              <a:rPr lang="en-GB" altLang="en-US" sz="1000" b="0"/>
              <a:t> </a:t>
            </a:r>
          </a:p>
          <a:p>
            <a:pPr lvl="1">
              <a:lnSpc>
                <a:spcPct val="120000"/>
              </a:lnSpc>
            </a:pPr>
            <a:r>
              <a:rPr lang="en-GB" altLang="en-US"/>
              <a:t>Focus first on what partner will do</a:t>
            </a:r>
            <a:r>
              <a:rPr lang="en-GB" altLang="en-US" b="0"/>
              <a:t>, second on possible external contribution.</a:t>
            </a:r>
            <a:r>
              <a:rPr lang="en-GB" altLang="en-US" sz="1600" b="0"/>
              <a:t> </a:t>
            </a:r>
            <a:r>
              <a:rPr lang="en-US" altLang="en-US" b="0"/>
              <a:t>Ideally, partner identifies needed support and comes to the EC to discuss possible support</a:t>
            </a:r>
          </a:p>
          <a:p>
            <a:pPr lvl="1">
              <a:lnSpc>
                <a:spcPct val="120000"/>
              </a:lnSpc>
            </a:pPr>
            <a:r>
              <a:rPr lang="en-US" altLang="en-US"/>
              <a:t>Capacity Development </a:t>
            </a:r>
            <a:r>
              <a:rPr lang="en-US" altLang="en-US" b="0"/>
              <a:t>– a core responsibility for leaders of any organisation – a permanent agenda item  </a:t>
            </a:r>
          </a:p>
          <a:p>
            <a:pPr lvl="1">
              <a:lnSpc>
                <a:spcPct val="120000"/>
              </a:lnSpc>
            </a:pPr>
            <a:endParaRPr lang="en-GB" altLang="en-US" sz="1800" b="0"/>
          </a:p>
          <a:p>
            <a:pPr lvl="1">
              <a:buFontTx/>
              <a:buNone/>
            </a:pPr>
            <a:endParaRPr lang="en-GB" altLang="en-US" sz="1900"/>
          </a:p>
          <a:p>
            <a:pPr>
              <a:buFontTx/>
              <a:buNone/>
            </a:pPr>
            <a:endParaRPr lang="en-US" altLang="en-US" sz="2200"/>
          </a:p>
          <a:p>
            <a:endParaRPr lang="en-GB" altLang="en-US" sz="2200"/>
          </a:p>
          <a:p>
            <a:endParaRPr lang="en-GB" altLang="en-US" sz="2200"/>
          </a:p>
          <a:p>
            <a:endParaRPr lang="en-GB" altLang="en-US" sz="2200"/>
          </a:p>
          <a:p>
            <a:endParaRPr lang="en-US" altLang="en-US" sz="2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bldLvl="4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>
            <a:extLst>
              <a:ext uri="{FF2B5EF4-FFF2-40B4-BE49-F238E27FC236}">
                <a16:creationId xmlns:a16="http://schemas.microsoft.com/office/drawing/2014/main" id="{A405E0AB-D7AF-40C7-A40B-A1C0364436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93547E3-D5F9-4DA2-A497-5A82E4CCF79A}" type="slidenum">
              <a:rPr lang="en-GB" altLang="en-US" sz="1400">
                <a:solidFill>
                  <a:schemeClr val="tx1"/>
                </a:solidFill>
              </a:rPr>
              <a:pPr eaLnBrk="1" hangingPunct="1"/>
              <a:t>5</a:t>
            </a:fld>
            <a:endParaRPr lang="en-GB" altLang="en-US" sz="1400">
              <a:solidFill>
                <a:schemeClr val="tx1"/>
              </a:solidFill>
            </a:endParaRPr>
          </a:p>
        </p:txBody>
      </p:sp>
      <p:sp>
        <p:nvSpPr>
          <p:cNvPr id="7171" name="Title 1">
            <a:extLst>
              <a:ext uri="{FF2B5EF4-FFF2-40B4-BE49-F238E27FC236}">
                <a16:creationId xmlns:a16="http://schemas.microsoft.com/office/drawing/2014/main" id="{F5427B1E-C321-47D8-BD52-D32C45BEE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63" y="1000125"/>
            <a:ext cx="8229600" cy="371475"/>
          </a:xfrm>
        </p:spPr>
        <p:txBody>
          <a:bodyPr/>
          <a:lstStyle/>
          <a:p>
            <a:endParaRPr lang="fr-FR" altLang="en-US" sz="800" i="1"/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2F554550-9FFD-4E47-9890-0C8FA992B8E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28596" y="4161620"/>
          <a:ext cx="8229600" cy="25199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2AB0128E-8C73-47A6-911F-FC5BA4C88566}"/>
              </a:ext>
            </a:extLst>
          </p:cNvPr>
          <p:cNvGraphicFramePr/>
          <p:nvPr/>
        </p:nvGraphicFramePr>
        <p:xfrm>
          <a:off x="457200" y="1600200"/>
          <a:ext cx="8136904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B2DB91A-87F9-4D0C-9909-29358BDFAFF2}"/>
              </a:ext>
            </a:extLst>
          </p:cNvPr>
          <p:cNvSpPr txBox="1"/>
          <p:nvPr/>
        </p:nvSpPr>
        <p:spPr>
          <a:xfrm>
            <a:off x="6732240" y="1999000"/>
            <a:ext cx="1584176" cy="186204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1500" b="1" dirty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  <a:cs typeface="ＭＳ Ｐゴシック" charset="0"/>
              </a:rPr>
              <a:t>X</a:t>
            </a:r>
          </a:p>
        </p:txBody>
      </p:sp>
      <p:sp>
        <p:nvSpPr>
          <p:cNvPr id="7175" name="Rectangle 6">
            <a:extLst>
              <a:ext uri="{FF2B5EF4-FFF2-40B4-BE49-F238E27FC236}">
                <a16:creationId xmlns:a16="http://schemas.microsoft.com/office/drawing/2014/main" id="{F53BCA80-9B2B-4DE7-91DE-DFC72BE4AB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0288" y="4437063"/>
            <a:ext cx="1216025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11500">
                <a:solidFill>
                  <a:srgbClr val="008000"/>
                </a:solidFill>
              </a:rPr>
              <a:t>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" descr="Can do.jpg">
            <a:extLst>
              <a:ext uri="{FF2B5EF4-FFF2-40B4-BE49-F238E27FC236}">
                <a16:creationId xmlns:a16="http://schemas.microsoft.com/office/drawing/2014/main" id="{322C32B2-435B-4883-BA50-F3D5C26819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75" y="1089025"/>
            <a:ext cx="1531938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itle 1">
            <a:extLst>
              <a:ext uri="{FF2B5EF4-FFF2-40B4-BE49-F238E27FC236}">
                <a16:creationId xmlns:a16="http://schemas.microsoft.com/office/drawing/2014/main" id="{F15412FA-5ED2-4BA9-8B2F-69A527699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1339850"/>
            <a:ext cx="8229600" cy="717550"/>
          </a:xfrm>
        </p:spPr>
        <p:txBody>
          <a:bodyPr/>
          <a:lstStyle/>
          <a:p>
            <a:br>
              <a:rPr lang="en-GB" altLang="en-US"/>
            </a:br>
            <a:r>
              <a:rPr lang="en-GB" altLang="en-US" sz="2400"/>
              <a:t>A good design for CD Support</a:t>
            </a:r>
            <a:br>
              <a:rPr lang="en-GB" altLang="en-US"/>
            </a:br>
            <a:endParaRPr lang="en-US" alt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BB2BF4C5-0A15-4B55-8630-869F4C26F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191000"/>
          </a:xfrm>
        </p:spPr>
        <p:txBody>
          <a:bodyPr/>
          <a:lstStyle/>
          <a:p>
            <a:pPr marL="400050">
              <a:lnSpc>
                <a:spcPct val="130000"/>
              </a:lnSpc>
              <a:buClrTx/>
            </a:pPr>
            <a:r>
              <a:rPr lang="en-GB" altLang="en-US" sz="2200"/>
              <a:t>Is known, owned and supported by partners and stakeholders </a:t>
            </a:r>
          </a:p>
          <a:p>
            <a:pPr marL="400050">
              <a:lnSpc>
                <a:spcPct val="130000"/>
              </a:lnSpc>
              <a:buClrTx/>
            </a:pPr>
            <a:r>
              <a:rPr lang="en-GB" altLang="en-US" sz="2200"/>
              <a:t>Can overcome resistance from </a:t>
            </a:r>
          </a:p>
          <a:p>
            <a:pPr marL="400050">
              <a:lnSpc>
                <a:spcPct val="130000"/>
              </a:lnSpc>
              <a:buClrTx/>
              <a:buFontTx/>
              <a:buNone/>
            </a:pPr>
            <a:r>
              <a:rPr lang="en-GB" altLang="en-US" sz="2200"/>
              <a:t>   those who may stand to lose</a:t>
            </a:r>
          </a:p>
          <a:p>
            <a:pPr marL="400050">
              <a:lnSpc>
                <a:spcPct val="130000"/>
              </a:lnSpc>
              <a:buClrTx/>
            </a:pPr>
            <a:r>
              <a:rPr lang="en-GB" altLang="en-US" sz="2200" u="sng"/>
              <a:t>Not</a:t>
            </a:r>
            <a:r>
              <a:rPr lang="en-GB" altLang="en-US" sz="2200"/>
              <a:t> just a donor formatted </a:t>
            </a:r>
          </a:p>
          <a:p>
            <a:pPr marL="400050">
              <a:lnSpc>
                <a:spcPct val="130000"/>
              </a:lnSpc>
              <a:buClrTx/>
              <a:buFontTx/>
              <a:buNone/>
            </a:pPr>
            <a:r>
              <a:rPr lang="en-GB" altLang="ja-JP" sz="2200"/>
              <a:t>   </a:t>
            </a:r>
            <a:r>
              <a:rPr lang="ja-JP" altLang="en-GB" sz="2200"/>
              <a:t>“</a:t>
            </a:r>
            <a:r>
              <a:rPr lang="en-GB" altLang="en-US" sz="2200"/>
              <a:t>project design document</a:t>
            </a:r>
            <a:r>
              <a:rPr lang="ja-JP" altLang="en-GB" sz="2200"/>
              <a:t>”</a:t>
            </a:r>
            <a:endParaRPr lang="en-GB" altLang="en-US" sz="2200"/>
          </a:p>
          <a:p>
            <a:pPr marL="400050">
              <a:lnSpc>
                <a:spcPct val="130000"/>
              </a:lnSpc>
              <a:buFontTx/>
              <a:buNone/>
            </a:pPr>
            <a:endParaRPr lang="en-GB" altLang="en-US" sz="1200"/>
          </a:p>
          <a:p>
            <a:pPr marL="400050">
              <a:lnSpc>
                <a:spcPct val="130000"/>
              </a:lnSpc>
              <a:buFontTx/>
              <a:buNone/>
            </a:pPr>
            <a:r>
              <a:rPr lang="en-GB" altLang="en-US" sz="2000"/>
              <a:t>But good design is not sufficient – </a:t>
            </a:r>
          </a:p>
          <a:p>
            <a:pPr marL="400050">
              <a:lnSpc>
                <a:spcPct val="130000"/>
              </a:lnSpc>
              <a:buFontTx/>
              <a:buNone/>
            </a:pPr>
            <a:r>
              <a:rPr lang="en-GB" altLang="en-US" sz="2000"/>
              <a:t>ownership throughout the life of an intervention, needs to be monitored and tested</a:t>
            </a:r>
            <a:endParaRPr lang="en-GB" altLang="en-US"/>
          </a:p>
          <a:p>
            <a:pPr marL="400050">
              <a:buFontTx/>
              <a:buNone/>
            </a:pPr>
            <a:endParaRPr lang="en-US" altLang="en-US"/>
          </a:p>
        </p:txBody>
      </p:sp>
      <p:pic>
        <p:nvPicPr>
          <p:cNvPr id="8197" name="Picture 2" descr="Manual 2.png">
            <a:extLst>
              <a:ext uri="{FF2B5EF4-FFF2-40B4-BE49-F238E27FC236}">
                <a16:creationId xmlns:a16="http://schemas.microsoft.com/office/drawing/2014/main" id="{3E8F6CAD-15AE-40CE-8A4F-D72D6247AC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888" y="4567238"/>
            <a:ext cx="1365250" cy="114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3" descr="Resistance 2.jpg">
            <a:extLst>
              <a:ext uri="{FF2B5EF4-FFF2-40B4-BE49-F238E27FC236}">
                <a16:creationId xmlns:a16="http://schemas.microsoft.com/office/drawing/2014/main" id="{61C49B15-0895-43B3-AA9A-11C8BB819B9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275" y="2657475"/>
            <a:ext cx="2586038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4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E5568EE7-7F13-4261-993F-FB9BCF6D1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90600"/>
            <a:ext cx="2819400" cy="717550"/>
          </a:xfrm>
        </p:spPr>
        <p:txBody>
          <a:bodyPr/>
          <a:lstStyle/>
          <a:p>
            <a:r>
              <a:rPr lang="en-US" altLang="en-US" sz="2400" i="1"/>
              <a:t>Challenges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0651B015-F394-41CB-9F71-7FB50A5D5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/>
          <a:lstStyle/>
          <a:p>
            <a:r>
              <a:rPr lang="en-US" altLang="en-US" sz="2000" b="1">
                <a:solidFill>
                  <a:srgbClr val="FF6600"/>
                </a:solidFill>
              </a:rPr>
              <a:t>On Partner Side</a:t>
            </a:r>
          </a:p>
          <a:p>
            <a:pPr lvl="1"/>
            <a:r>
              <a:rPr lang="en-US" altLang="en-US" b="0"/>
              <a:t>fragmented and contested ownership</a:t>
            </a:r>
          </a:p>
          <a:p>
            <a:pPr lvl="1"/>
            <a:r>
              <a:rPr lang="en-US" altLang="en-US" b="0"/>
              <a:t>weakly articulated and implicit ownership</a:t>
            </a:r>
          </a:p>
          <a:p>
            <a:pPr lvl="1"/>
            <a:r>
              <a:rPr lang="en-US" altLang="en-US" b="0"/>
              <a:t>New faces, new agendas, poor institutional memory</a:t>
            </a:r>
          </a:p>
          <a:p>
            <a:pPr lvl="1"/>
            <a:r>
              <a:rPr lang="en-US" altLang="en-US" b="0"/>
              <a:t>Ownership in words, but not sufficiently in action</a:t>
            </a:r>
          </a:p>
          <a:p>
            <a:pPr lvl="1">
              <a:buFontTx/>
              <a:buNone/>
            </a:pPr>
            <a:endParaRPr lang="en-US" altLang="en-US" sz="1000" b="0"/>
          </a:p>
          <a:p>
            <a:pPr lvl="1">
              <a:buFontTx/>
              <a:buNone/>
            </a:pPr>
            <a:endParaRPr lang="en-US" altLang="en-US" sz="800" b="0"/>
          </a:p>
          <a:p>
            <a:pPr lvl="1">
              <a:buFontTx/>
              <a:buNone/>
            </a:pPr>
            <a:r>
              <a:rPr lang="en-US" altLang="en-US" i="1">
                <a:solidFill>
                  <a:srgbClr val="008000"/>
                </a:solidFill>
              </a:rPr>
              <a:t>On Donor Side</a:t>
            </a:r>
            <a:endParaRPr lang="en-US" altLang="en-US">
              <a:solidFill>
                <a:srgbClr val="008000"/>
              </a:solidFill>
            </a:endParaRPr>
          </a:p>
          <a:p>
            <a:pPr lvl="1"/>
            <a:r>
              <a:rPr lang="en-US" altLang="en-US" b="0"/>
              <a:t>Design process rushed and consultant-driven</a:t>
            </a:r>
          </a:p>
          <a:p>
            <a:pPr lvl="1"/>
            <a:r>
              <a:rPr lang="en-US" altLang="en-US" b="0"/>
              <a:t>“Free good” syndrome especially vis TC</a:t>
            </a:r>
            <a:endParaRPr lang="en-US" altLang="en-US" sz="800" b="0"/>
          </a:p>
          <a:p>
            <a:pPr lvl="1"/>
            <a:r>
              <a:rPr lang="en-GB" altLang="en-US" b="0"/>
              <a:t>“salesmanship” and competing DP agendas and ideas</a:t>
            </a:r>
          </a:p>
          <a:p>
            <a:pPr lvl="1"/>
            <a:r>
              <a:rPr lang="en-US" altLang="en-US" b="0"/>
              <a:t>New faces, new agendas, poor institutional memory</a:t>
            </a:r>
          </a:p>
          <a:p>
            <a:pPr lvl="1"/>
            <a:endParaRPr lang="en-US" altLang="en-US" b="0"/>
          </a:p>
          <a:p>
            <a:pPr lvl="1"/>
            <a:r>
              <a:rPr lang="en-US" altLang="en-US" b="0"/>
              <a:t>“</a:t>
            </a:r>
            <a:r>
              <a:rPr lang="en-US" altLang="en-US" b="0" i="1"/>
              <a:t>Isomorphic Mimicry</a:t>
            </a:r>
            <a:r>
              <a:rPr lang="en-US" altLang="en-US" b="0"/>
              <a:t>” and “</a:t>
            </a:r>
            <a:r>
              <a:rPr lang="en-US" altLang="en-US" b="0" i="1"/>
              <a:t>Institutional Ventriloquism</a:t>
            </a:r>
            <a:r>
              <a:rPr lang="en-US" altLang="en-US" b="0"/>
              <a:t>”</a:t>
            </a:r>
          </a:p>
          <a:p>
            <a:pPr lvl="1">
              <a:buFontTx/>
              <a:buNone/>
            </a:pPr>
            <a:endParaRPr lang="fr-BE" altLang="en-US" b="0"/>
          </a:p>
          <a:p>
            <a:pPr lvl="1">
              <a:buFontTx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D66FCD51-4126-4EA5-8366-502DEBA58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981075"/>
            <a:ext cx="6607175" cy="771525"/>
          </a:xfrm>
        </p:spPr>
        <p:txBody>
          <a:bodyPr/>
          <a:lstStyle/>
          <a:p>
            <a:r>
              <a:rPr lang="en-GB" altLang="en-US" sz="2800" i="1"/>
              <a:t>Moving towards ownership</a:t>
            </a:r>
          </a:p>
        </p:txBody>
      </p:sp>
      <p:sp>
        <p:nvSpPr>
          <p:cNvPr id="10243" name="Slide Number Placeholder 3">
            <a:extLst>
              <a:ext uri="{FF2B5EF4-FFF2-40B4-BE49-F238E27FC236}">
                <a16:creationId xmlns:a16="http://schemas.microsoft.com/office/drawing/2014/main" id="{EBB882D1-D33D-4F0F-BDD4-20F729B63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A7A36F0-09EA-4FB0-96C9-B23635BDB309}" type="slidenum">
              <a:rPr lang="en-GB" altLang="en-US" sz="1400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/>
              <a:t>8</a:t>
            </a:fld>
            <a:endParaRPr lang="en-GB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35A26B67-D03A-4099-93DC-63AF01320167}"/>
              </a:ext>
            </a:extLst>
          </p:cNvPr>
          <p:cNvSpPr>
            <a:spLocks noChangeArrowheads="1"/>
          </p:cNvSpPr>
          <p:nvPr/>
        </p:nvSpPr>
        <p:spPr bwMode="auto">
          <a:xfrm rot="20794556">
            <a:off x="752475" y="5137150"/>
            <a:ext cx="7688263" cy="371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lIns="90000" tIns="46800" rIns="90000" bIns="46800" anchor="ctr">
            <a:spAutoFit/>
          </a:bodyPr>
          <a:lstStyle/>
          <a:p>
            <a:pPr algn="ctr">
              <a:defRPr/>
            </a:pPr>
            <a:endParaRPr lang="en-US" sz="1800">
              <a:solidFill>
                <a:schemeClr val="bg2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29" name="TextBox 5">
            <a:extLst>
              <a:ext uri="{FF2B5EF4-FFF2-40B4-BE49-F238E27FC236}">
                <a16:creationId xmlns:a16="http://schemas.microsoft.com/office/drawing/2014/main" id="{ED3B6BED-9E41-49EF-A103-E62B9D258F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73238"/>
            <a:ext cx="7561263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000"/>
              <a:t>O</a:t>
            </a:r>
            <a:r>
              <a:rPr lang="en-GB" altLang="en-US" sz="2000"/>
              <a:t>wnership sits on a continuum between fully donor driven and fully country owned</a:t>
            </a:r>
          </a:p>
          <a:p>
            <a:pPr eaLnBrk="1" hangingPunct="1">
              <a:spcBef>
                <a:spcPts val="600"/>
              </a:spcBef>
            </a:pPr>
            <a:endParaRPr lang="en-GB" altLang="en-US" sz="800"/>
          </a:p>
          <a:p>
            <a:pPr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altLang="en-US" sz="2000"/>
              <a:t>Levels of ownership will vary according to changing circumst</a:t>
            </a:r>
            <a:r>
              <a:rPr lang="en-US" altLang="en-US" sz="2000"/>
              <a:t>an</a:t>
            </a:r>
            <a:r>
              <a:rPr lang="en-GB" altLang="en-US" sz="2000"/>
              <a:t>ces, personnel involved, and the different levels and places in an organisation or sector</a:t>
            </a:r>
          </a:p>
          <a:p>
            <a:pPr eaLnBrk="1" hangingPunct="1">
              <a:spcBef>
                <a:spcPts val="600"/>
              </a:spcBef>
            </a:pPr>
            <a:endParaRPr lang="en-GB" altLang="en-US" sz="800"/>
          </a:p>
          <a:p>
            <a:pPr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altLang="en-US" sz="2000"/>
              <a:t>All processes should support working towards full country ownership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5A449651-23CE-4D87-ABEB-E957EC2B8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475" y="5461000"/>
            <a:ext cx="1331913" cy="10175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lIns="90000" tIns="46800" rIns="90000" bIns="46800" anchor="ctr">
            <a:spAutoFit/>
          </a:bodyPr>
          <a:lstStyle/>
          <a:p>
            <a:pPr algn="ctr">
              <a:defRPr/>
            </a:pPr>
            <a:r>
              <a:rPr lang="en-GB" sz="2000" dirty="0">
                <a:latin typeface="Arial" charset="0"/>
                <a:ea typeface="ＭＳ Ｐゴシック" charset="0"/>
                <a:cs typeface="ＭＳ Ｐゴシック" charset="0"/>
              </a:rPr>
              <a:t>Fully donor driven</a:t>
            </a:r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2D6EBE7F-147A-429F-B248-CC802FE449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2375" y="4025900"/>
            <a:ext cx="1331913" cy="10175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lIns="90000" tIns="46800" rIns="90000" bIns="46800" anchor="ctr">
            <a:spAutoFit/>
          </a:bodyPr>
          <a:lstStyle/>
          <a:p>
            <a:pPr algn="ctr">
              <a:defRPr/>
            </a:pPr>
            <a:r>
              <a:rPr lang="en-GB" sz="2000" dirty="0">
                <a:latin typeface="Arial" charset="0"/>
                <a:ea typeface="ＭＳ Ｐゴシック" charset="0"/>
                <a:cs typeface="ＭＳ Ｐゴシック" charset="0"/>
              </a:rPr>
              <a:t>Fully country owned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0C4B1F7-088D-4492-9F05-347F32195D37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763713" y="4292600"/>
            <a:ext cx="5688012" cy="1368425"/>
          </a:xfrm>
          <a:prstGeom prst="straightConnector1">
            <a:avLst/>
          </a:prstGeom>
          <a:noFill/>
          <a:ln w="38100">
            <a:solidFill>
              <a:srgbClr val="2D2D8A"/>
            </a:solidFill>
            <a:round/>
            <a:headEnd/>
            <a:tailEnd type="arrow" w="med" len="med"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</p:cxnSp>
      <p:sp>
        <p:nvSpPr>
          <p:cNvPr id="27657" name="TextBox 12">
            <a:extLst>
              <a:ext uri="{FF2B5EF4-FFF2-40B4-BE49-F238E27FC236}">
                <a16:creationId xmlns:a16="http://schemas.microsoft.com/office/drawing/2014/main" id="{99277CE8-123C-4D9A-A069-B186F6F510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8938" y="5929313"/>
            <a:ext cx="6215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en-US" sz="2000">
                <a:solidFill>
                  <a:srgbClr val="FF0000"/>
                </a:solidFill>
              </a:rPr>
              <a:t>Partner owned and partner led are different!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build="p" bldLvl="4"/>
      <p:bldP spid="276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 descr="Ownership.jpg">
            <a:extLst>
              <a:ext uri="{FF2B5EF4-FFF2-40B4-BE49-F238E27FC236}">
                <a16:creationId xmlns:a16="http://schemas.microsoft.com/office/drawing/2014/main" id="{E1E748AF-988F-4007-AE40-F06AFD1502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7613" y="3105150"/>
            <a:ext cx="5399087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itle 1">
            <a:extLst>
              <a:ext uri="{FF2B5EF4-FFF2-40B4-BE49-F238E27FC236}">
                <a16:creationId xmlns:a16="http://schemas.microsoft.com/office/drawing/2014/main" id="{8A700F9A-B807-4AB0-8D02-D502B8F89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/>
              <a:t>Dimensions of Ownership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05BC901C-3743-47BA-AB6A-B72C12E7C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30488"/>
            <a:ext cx="8229600" cy="2465387"/>
          </a:xfrm>
        </p:spPr>
        <p:txBody>
          <a:bodyPr/>
          <a:lstStyle/>
          <a:p>
            <a:pPr>
              <a:buClrTx/>
            </a:pPr>
            <a:r>
              <a:rPr lang="en-GB" altLang="en-US"/>
              <a:t>Change Readiness</a:t>
            </a:r>
          </a:p>
          <a:p>
            <a:pPr>
              <a:buClrTx/>
              <a:buFontTx/>
              <a:buNone/>
            </a:pPr>
            <a:r>
              <a:rPr lang="en-GB" altLang="en-US"/>
              <a:t> </a:t>
            </a:r>
          </a:p>
          <a:p>
            <a:pPr>
              <a:buClrTx/>
            </a:pPr>
            <a:r>
              <a:rPr lang="en-GB" altLang="en-US"/>
              <a:t>Practical Ownership</a:t>
            </a:r>
          </a:p>
          <a:p>
            <a:pPr>
              <a:buClrTx/>
              <a:buFontTx/>
              <a:buNone/>
            </a:pPr>
            <a:endParaRPr lang="en-GB" altLang="en-US"/>
          </a:p>
          <a:p>
            <a:pPr>
              <a:buClrTx/>
            </a:pPr>
            <a:r>
              <a:rPr lang="en-GB" altLang="en-US"/>
              <a:t>Demand for </a:t>
            </a:r>
          </a:p>
          <a:p>
            <a:pPr>
              <a:buClrTx/>
              <a:buFontTx/>
              <a:buNone/>
            </a:pPr>
            <a:r>
              <a:rPr lang="en-GB" altLang="en-US"/>
              <a:t>  external support</a:t>
            </a:r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bldLvl="3"/>
    </p:bldLst>
  </p:timing>
</p:sld>
</file>

<file path=ppt/theme/theme1.xml><?xml version="1.0" encoding="utf-8"?>
<a:theme xmlns:a="http://schemas.openxmlformats.org/drawingml/2006/main" name="Slide_Master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rgbClr val="0F5494"/>
            </a:solidFill>
            <a:effectLst/>
            <a:latin typeface="Verdan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rgbClr val="0F5494"/>
            </a:solidFill>
            <a:effectLst/>
            <a:latin typeface="Verdana" charset="0"/>
            <a:ea typeface="ＭＳ Ｐゴシック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4023</TotalTime>
  <Words>1107</Words>
  <Application>Microsoft Office PowerPoint</Application>
  <PresentationFormat>On-screen Show (4:3)</PresentationFormat>
  <Paragraphs>205</Paragraphs>
  <Slides>18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Verdana</vt:lpstr>
      <vt:lpstr>ＭＳ Ｐゴシック</vt:lpstr>
      <vt:lpstr>Arial</vt:lpstr>
      <vt:lpstr>Slide_Master</vt:lpstr>
      <vt:lpstr>Effective  Capacity Development From Theory to Practice</vt:lpstr>
      <vt:lpstr>This Module</vt:lpstr>
      <vt:lpstr>CD Quality grid requirement:  2. Adequate demand, commitment and ownership from the country partners</vt:lpstr>
      <vt:lpstr> Why Ownership &amp; Demand are  Important </vt:lpstr>
      <vt:lpstr>PowerPoint Presentation</vt:lpstr>
      <vt:lpstr> A good design for CD Support </vt:lpstr>
      <vt:lpstr>Challenges</vt:lpstr>
      <vt:lpstr>Moving towards ownership</vt:lpstr>
      <vt:lpstr>Dimensions of Ownership</vt:lpstr>
      <vt:lpstr> Change Readiness </vt:lpstr>
      <vt:lpstr>Three criteria for change readiness</vt:lpstr>
      <vt:lpstr>Or put differently: </vt:lpstr>
      <vt:lpstr>Practical Ownership - criteria</vt:lpstr>
      <vt:lpstr>Demand for External Support</vt:lpstr>
      <vt:lpstr>Balance the three-way relationship</vt:lpstr>
      <vt:lpstr>Conclusion</vt:lpstr>
      <vt:lpstr>PowerPoint Presentation</vt:lpstr>
      <vt:lpstr>PowerPoint Presentation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turneem</dc:creator>
  <cp:lastModifiedBy>Brian Lucas</cp:lastModifiedBy>
  <cp:revision>171</cp:revision>
  <dcterms:created xsi:type="dcterms:W3CDTF">2013-06-21T13:12:31Z</dcterms:created>
  <dcterms:modified xsi:type="dcterms:W3CDTF">2019-11-29T08:40:06Z</dcterms:modified>
</cp:coreProperties>
</file>