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Default Extension="png" ContentType="image/png"/>
  <Override PartName="/ppt/diagrams/layout20.xml" ContentType="application/vnd.openxmlformats-officedocument.drawingml.diagramLayout+xml"/>
  <Override PartName="/ppt/diagrams/colors41.xml" ContentType="application/vnd.openxmlformats-officedocument.drawingml.diagramColors+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slides/slide33.xml" ContentType="application/vnd.openxmlformats-officedocument.presentationml.slide+xml"/>
  <Override PartName="/ppt/diagrams/data21.xml" ContentType="application/vnd.openxmlformats-officedocument.drawingml.diagramData+xml"/>
  <Override PartName="/ppt/diagrams/quickStyle47.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quickStyle44.xml" ContentType="application/vnd.openxmlformats-officedocument.drawingml.diagramStyle+xml"/>
  <Override PartName="/ppt/diagrams/drawing45.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layout44.xml" ContentType="application/vnd.openxmlformats-officedocument.drawingml.diagramLayout+xml"/>
  <Override PartName="/ppt/diagrams/colors47.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notesSlides/notesSlide1.xml" ContentType="application/vnd.openxmlformats-officedocument.presentationml.notesSlide+xml"/>
  <Override PartName="/ppt/diagrams/data45.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43"/>
  </p:notesMasterIdLst>
  <p:sldIdLst>
    <p:sldId id="256" r:id="rId2"/>
    <p:sldId id="315" r:id="rId3"/>
    <p:sldId id="257" r:id="rId4"/>
    <p:sldId id="258" r:id="rId5"/>
    <p:sldId id="267" r:id="rId6"/>
    <p:sldId id="272" r:id="rId7"/>
    <p:sldId id="285" r:id="rId8"/>
    <p:sldId id="286" r:id="rId9"/>
    <p:sldId id="263" r:id="rId10"/>
    <p:sldId id="317" r:id="rId11"/>
    <p:sldId id="284" r:id="rId12"/>
    <p:sldId id="277" r:id="rId13"/>
    <p:sldId id="278" r:id="rId14"/>
    <p:sldId id="279" r:id="rId15"/>
    <p:sldId id="280" r:id="rId16"/>
    <p:sldId id="281" r:id="rId17"/>
    <p:sldId id="282" r:id="rId18"/>
    <p:sldId id="318" r:id="rId19"/>
    <p:sldId id="292" r:id="rId20"/>
    <p:sldId id="293" r:id="rId21"/>
    <p:sldId id="319" r:id="rId22"/>
    <p:sldId id="261" r:id="rId23"/>
    <p:sldId id="311" r:id="rId24"/>
    <p:sldId id="295" r:id="rId25"/>
    <p:sldId id="307" r:id="rId26"/>
    <p:sldId id="308" r:id="rId27"/>
    <p:sldId id="297" r:id="rId28"/>
    <p:sldId id="298" r:id="rId29"/>
    <p:sldId id="288" r:id="rId30"/>
    <p:sldId id="320" r:id="rId31"/>
    <p:sldId id="299" r:id="rId32"/>
    <p:sldId id="300" r:id="rId33"/>
    <p:sldId id="301" r:id="rId34"/>
    <p:sldId id="304" r:id="rId35"/>
    <p:sldId id="303" r:id="rId36"/>
    <p:sldId id="302" r:id="rId37"/>
    <p:sldId id="321" r:id="rId38"/>
    <p:sldId id="289" r:id="rId39"/>
    <p:sldId id="314" r:id="rId40"/>
    <p:sldId id="283" r:id="rId41"/>
    <p:sldId id="29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1" Type="http://schemas.openxmlformats.org/officeDocument/2006/relationships/hyperlink" Target="http://www.lencd.org/"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www.train4dev.ne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lencd.org/"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www.train4dev.ne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815E0-D5C3-4DAB-BA8C-86BC8CD00E1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52C06B8-D82A-477C-A4D9-AC5F1369246F}">
      <dgm:prSet/>
      <dgm:spPr/>
      <dgm:t>
        <a:bodyPr/>
        <a:lstStyle/>
        <a:p>
          <a:pPr rtl="0"/>
          <a:r>
            <a:rPr lang="en-GB" dirty="0" smtClean="0"/>
            <a:t>LenCD</a:t>
          </a:r>
          <a:endParaRPr lang="en-GB" dirty="0"/>
        </a:p>
      </dgm:t>
    </dgm:pt>
    <dgm:pt modelId="{D799D175-35E1-4302-9599-0FA17F9CFBEE}" type="parTrans" cxnId="{3582A6E0-B19F-4D20-86BB-52FAD23A28DD}">
      <dgm:prSet/>
      <dgm:spPr/>
      <dgm:t>
        <a:bodyPr/>
        <a:lstStyle/>
        <a:p>
          <a:endParaRPr lang="en-GB"/>
        </a:p>
      </dgm:t>
    </dgm:pt>
    <dgm:pt modelId="{129B766C-4CF8-4007-B3B8-D3ECE673FD51}" type="sibTrans" cxnId="{3582A6E0-B19F-4D20-86BB-52FAD23A28DD}">
      <dgm:prSet/>
      <dgm:spPr/>
      <dgm:t>
        <a:bodyPr/>
        <a:lstStyle/>
        <a:p>
          <a:endParaRPr lang="en-GB"/>
        </a:p>
      </dgm:t>
    </dgm:pt>
    <dgm:pt modelId="{52888016-0AED-46C1-B875-40F56729D2CD}" type="pres">
      <dgm:prSet presAssocID="{5EF815E0-D5C3-4DAB-BA8C-86BC8CD00E15}" presName="linear" presStyleCnt="0">
        <dgm:presLayoutVars>
          <dgm:animLvl val="lvl"/>
          <dgm:resizeHandles val="exact"/>
        </dgm:presLayoutVars>
      </dgm:prSet>
      <dgm:spPr/>
      <dgm:t>
        <a:bodyPr/>
        <a:lstStyle/>
        <a:p>
          <a:endParaRPr lang="en-US"/>
        </a:p>
      </dgm:t>
    </dgm:pt>
    <dgm:pt modelId="{813B6CE1-577A-4398-9105-B09631365EDD}" type="pres">
      <dgm:prSet presAssocID="{052C06B8-D82A-477C-A4D9-AC5F1369246F}" presName="parentText" presStyleLbl="node1" presStyleIdx="0" presStyleCnt="1">
        <dgm:presLayoutVars>
          <dgm:chMax val="0"/>
          <dgm:bulletEnabled val="1"/>
        </dgm:presLayoutVars>
      </dgm:prSet>
      <dgm:spPr/>
      <dgm:t>
        <a:bodyPr/>
        <a:lstStyle/>
        <a:p>
          <a:endParaRPr lang="en-US"/>
        </a:p>
      </dgm:t>
    </dgm:pt>
  </dgm:ptLst>
  <dgm:cxnLst>
    <dgm:cxn modelId="{F264110F-E7D7-46EB-B00A-190ACC256846}" type="presOf" srcId="{052C06B8-D82A-477C-A4D9-AC5F1369246F}" destId="{813B6CE1-577A-4398-9105-B09631365EDD}" srcOrd="0" destOrd="0" presId="urn:microsoft.com/office/officeart/2005/8/layout/vList2"/>
    <dgm:cxn modelId="{8380C3C9-07E5-4C26-9E37-AF7F9042F801}" type="presOf" srcId="{5EF815E0-D5C3-4DAB-BA8C-86BC8CD00E15}" destId="{52888016-0AED-46C1-B875-40F56729D2CD}" srcOrd="0" destOrd="0" presId="urn:microsoft.com/office/officeart/2005/8/layout/vList2"/>
    <dgm:cxn modelId="{3582A6E0-B19F-4D20-86BB-52FAD23A28DD}" srcId="{5EF815E0-D5C3-4DAB-BA8C-86BC8CD00E15}" destId="{052C06B8-D82A-477C-A4D9-AC5F1369246F}" srcOrd="0" destOrd="0" parTransId="{D799D175-35E1-4302-9599-0FA17F9CFBEE}" sibTransId="{129B766C-4CF8-4007-B3B8-D3ECE673FD51}"/>
    <dgm:cxn modelId="{6DFB15F8-FA05-4C5B-8F82-CE06A07A71B7}" type="presParOf" srcId="{52888016-0AED-46C1-B875-40F56729D2CD}" destId="{813B6CE1-577A-4398-9105-B09631365ED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86173C-0221-4EE9-92C7-D7823EFB8AC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5606D3A1-6B71-4D4E-B6EC-8B8FF33909D8}">
      <dgm:prSet/>
      <dgm:spPr/>
      <dgm:t>
        <a:bodyPr/>
        <a:lstStyle/>
        <a:p>
          <a:pPr rtl="0"/>
          <a:r>
            <a:rPr lang="en-GB" dirty="0" smtClean="0"/>
            <a:t>The limits of training and learning</a:t>
          </a:r>
          <a:endParaRPr lang="en-GB" dirty="0"/>
        </a:p>
      </dgm:t>
    </dgm:pt>
    <dgm:pt modelId="{18B09E3F-5038-490A-B1F4-1497F8133F6B}" type="parTrans" cxnId="{8E1B9223-8F5B-433E-A766-9170CC79023F}">
      <dgm:prSet/>
      <dgm:spPr/>
      <dgm:t>
        <a:bodyPr/>
        <a:lstStyle/>
        <a:p>
          <a:endParaRPr lang="en-GB"/>
        </a:p>
      </dgm:t>
    </dgm:pt>
    <dgm:pt modelId="{E3269F59-EB9A-40A5-9D44-6B92C9892374}" type="sibTrans" cxnId="{8E1B9223-8F5B-433E-A766-9170CC79023F}">
      <dgm:prSet/>
      <dgm:spPr/>
      <dgm:t>
        <a:bodyPr/>
        <a:lstStyle/>
        <a:p>
          <a:endParaRPr lang="en-GB"/>
        </a:p>
      </dgm:t>
    </dgm:pt>
    <dgm:pt modelId="{B13988B9-1F51-4474-AEA7-37B47537C10A}" type="pres">
      <dgm:prSet presAssocID="{C486173C-0221-4EE9-92C7-D7823EFB8ACA}" presName="linear" presStyleCnt="0">
        <dgm:presLayoutVars>
          <dgm:animLvl val="lvl"/>
          <dgm:resizeHandles val="exact"/>
        </dgm:presLayoutVars>
      </dgm:prSet>
      <dgm:spPr/>
      <dgm:t>
        <a:bodyPr/>
        <a:lstStyle/>
        <a:p>
          <a:endParaRPr lang="en-US"/>
        </a:p>
      </dgm:t>
    </dgm:pt>
    <dgm:pt modelId="{564363D6-7D49-429A-B892-3F6A9215F9F7}" type="pres">
      <dgm:prSet presAssocID="{5606D3A1-6B71-4D4E-B6EC-8B8FF33909D8}" presName="parentText" presStyleLbl="node1" presStyleIdx="0" presStyleCnt="1">
        <dgm:presLayoutVars>
          <dgm:chMax val="0"/>
          <dgm:bulletEnabled val="1"/>
        </dgm:presLayoutVars>
      </dgm:prSet>
      <dgm:spPr/>
      <dgm:t>
        <a:bodyPr/>
        <a:lstStyle/>
        <a:p>
          <a:endParaRPr lang="en-US"/>
        </a:p>
      </dgm:t>
    </dgm:pt>
  </dgm:ptLst>
  <dgm:cxnLst>
    <dgm:cxn modelId="{18ED7FCF-D808-467F-8D53-933D65CEC27A}" type="presOf" srcId="{C486173C-0221-4EE9-92C7-D7823EFB8ACA}" destId="{B13988B9-1F51-4474-AEA7-37B47537C10A}" srcOrd="0" destOrd="0" presId="urn:microsoft.com/office/officeart/2005/8/layout/vList2"/>
    <dgm:cxn modelId="{8E1B9223-8F5B-433E-A766-9170CC79023F}" srcId="{C486173C-0221-4EE9-92C7-D7823EFB8ACA}" destId="{5606D3A1-6B71-4D4E-B6EC-8B8FF33909D8}" srcOrd="0" destOrd="0" parTransId="{18B09E3F-5038-490A-B1F4-1497F8133F6B}" sibTransId="{E3269F59-EB9A-40A5-9D44-6B92C9892374}"/>
    <dgm:cxn modelId="{EDB24654-2092-490F-8BC4-2DFF27F3BEFD}" type="presOf" srcId="{5606D3A1-6B71-4D4E-B6EC-8B8FF33909D8}" destId="{564363D6-7D49-429A-B892-3F6A9215F9F7}" srcOrd="0" destOrd="0" presId="urn:microsoft.com/office/officeart/2005/8/layout/vList2"/>
    <dgm:cxn modelId="{598985BE-9656-48CE-93EC-A10D1514D601}" type="presParOf" srcId="{B13988B9-1F51-4474-AEA7-37B47537C10A}" destId="{564363D6-7D49-429A-B892-3F6A9215F9F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93AE85E-57B2-4E69-BCC1-DD78F1993308}" type="doc">
      <dgm:prSet loTypeId="urn:microsoft.com/office/officeart/2005/8/layout/matrix1" loCatId="relationship" qsTypeId="urn:microsoft.com/office/officeart/2005/8/quickstyle/simple1" qsCatId="simple" csTypeId="urn:microsoft.com/office/officeart/2005/8/colors/accent1_4" csCatId="accent1" phldr="1"/>
      <dgm:spPr/>
    </dgm:pt>
    <dgm:pt modelId="{D3900E54-7F97-48BA-ADBC-E03695C5F42A}">
      <dgm:prSet phldrT="[Text]"/>
      <dgm:spPr/>
      <dgm:t>
        <a:bodyPr/>
        <a:lstStyle/>
        <a:p>
          <a:r>
            <a:rPr lang="en-GB" dirty="0"/>
            <a:t>Core concept</a:t>
          </a:r>
        </a:p>
      </dgm:t>
    </dgm:pt>
    <dgm:pt modelId="{03AB7929-AC51-4413-8330-5C9D2D348E92}" type="parTrans" cxnId="{1E6F5851-1D55-475C-B231-DC0BDF7C21D3}">
      <dgm:prSet/>
      <dgm:spPr/>
      <dgm:t>
        <a:bodyPr/>
        <a:lstStyle/>
        <a:p>
          <a:endParaRPr lang="en-GB"/>
        </a:p>
      </dgm:t>
    </dgm:pt>
    <dgm:pt modelId="{8B5E53FB-EE0C-48E6-AB3E-D04D7659CEE0}" type="sibTrans" cxnId="{1E6F5851-1D55-475C-B231-DC0BDF7C21D3}">
      <dgm:prSet/>
      <dgm:spPr/>
      <dgm:t>
        <a:bodyPr/>
        <a:lstStyle/>
        <a:p>
          <a:endParaRPr lang="en-GB"/>
        </a:p>
      </dgm:t>
    </dgm:pt>
    <dgm:pt modelId="{96413AB6-3571-4C1F-BAD7-47FFA8B0DDCD}">
      <dgm:prSet phldrT="[Text]"/>
      <dgm:spPr/>
      <dgm:t>
        <a:bodyPr/>
        <a:lstStyle/>
        <a:p>
          <a:r>
            <a:rPr lang="en-GB" dirty="0"/>
            <a:t>The importance of context</a:t>
          </a:r>
        </a:p>
      </dgm:t>
    </dgm:pt>
    <dgm:pt modelId="{ED1E2111-76F0-4550-9484-6F463141AD82}" type="parTrans" cxnId="{E094470C-B1AC-478E-8CA7-49BBFF4191C5}">
      <dgm:prSet/>
      <dgm:spPr/>
      <dgm:t>
        <a:bodyPr/>
        <a:lstStyle/>
        <a:p>
          <a:endParaRPr lang="en-GB"/>
        </a:p>
      </dgm:t>
    </dgm:pt>
    <dgm:pt modelId="{EE28274A-AE6A-4064-A25B-F178B237975B}" type="sibTrans" cxnId="{E094470C-B1AC-478E-8CA7-49BBFF4191C5}">
      <dgm:prSet/>
      <dgm:spPr/>
      <dgm:t>
        <a:bodyPr/>
        <a:lstStyle/>
        <a:p>
          <a:endParaRPr lang="en-GB"/>
        </a:p>
      </dgm:t>
    </dgm:pt>
    <dgm:pt modelId="{07C80B13-1A8E-4D38-A10F-6AAC9FEB55C1}">
      <dgm:prSet phldrT="[Text]"/>
      <dgm:spPr/>
      <dgm:t>
        <a:bodyPr/>
        <a:lstStyle/>
        <a:p>
          <a:r>
            <a:rPr lang="en-GB" dirty="0" smtClean="0"/>
            <a:t>How to … pages</a:t>
          </a:r>
          <a:endParaRPr lang="en-GB" dirty="0"/>
        </a:p>
      </dgm:t>
    </dgm:pt>
    <dgm:pt modelId="{73C5BF95-573D-4173-8045-5F7192B2F086}" type="parTrans" cxnId="{FB114E59-C966-4CC4-80D7-05B68AD795CB}">
      <dgm:prSet/>
      <dgm:spPr/>
      <dgm:t>
        <a:bodyPr/>
        <a:lstStyle/>
        <a:p>
          <a:endParaRPr lang="en-GB"/>
        </a:p>
      </dgm:t>
    </dgm:pt>
    <dgm:pt modelId="{591925BA-3113-470D-A862-DE1C845A34C0}" type="sibTrans" cxnId="{FB114E59-C966-4CC4-80D7-05B68AD795CB}">
      <dgm:prSet/>
      <dgm:spPr/>
      <dgm:t>
        <a:bodyPr/>
        <a:lstStyle/>
        <a:p>
          <a:endParaRPr lang="en-GB"/>
        </a:p>
      </dgm:t>
    </dgm:pt>
    <dgm:pt modelId="{FB2B00BB-8F40-3047-980F-2C292F19BD4C}">
      <dgm:prSet phldrT="[Text]"/>
      <dgm:spPr/>
      <dgm:t>
        <a:bodyPr/>
        <a:lstStyle/>
        <a:p>
          <a:r>
            <a:rPr lang="en-GB" dirty="0" smtClean="0"/>
            <a:t>Capacity development</a:t>
          </a:r>
          <a:endParaRPr lang="en-GB" dirty="0"/>
        </a:p>
      </dgm:t>
    </dgm:pt>
    <dgm:pt modelId="{3EC4D40E-C485-9C48-9688-46A6025BCB39}" type="parTrans" cxnId="{73050252-A14E-8543-BEBF-BD98BFB65634}">
      <dgm:prSet/>
      <dgm:spPr/>
      <dgm:t>
        <a:bodyPr/>
        <a:lstStyle/>
        <a:p>
          <a:endParaRPr lang="en-US"/>
        </a:p>
      </dgm:t>
    </dgm:pt>
    <dgm:pt modelId="{BCC60289-8E79-D54F-80CA-1F22706A9E56}" type="sibTrans" cxnId="{73050252-A14E-8543-BEBF-BD98BFB65634}">
      <dgm:prSet/>
      <dgm:spPr/>
      <dgm:t>
        <a:bodyPr/>
        <a:lstStyle/>
        <a:p>
          <a:endParaRPr lang="en-US"/>
        </a:p>
      </dgm:t>
    </dgm:pt>
    <dgm:pt modelId="{77377BFF-DC07-C940-8064-13C1C02BEEE0}">
      <dgm:prSet phldrT="[Text]"/>
      <dgm:spPr/>
      <dgm:t>
        <a:bodyPr/>
        <a:lstStyle/>
        <a:p>
          <a:r>
            <a:rPr lang="en-GB" dirty="0" smtClean="0"/>
            <a:t>Trainer/facilitator’s guide</a:t>
          </a:r>
          <a:endParaRPr lang="en-GB" dirty="0"/>
        </a:p>
      </dgm:t>
    </dgm:pt>
    <dgm:pt modelId="{A60B8F74-3E0D-6E41-980C-3D052DFC02B8}" type="parTrans" cxnId="{ABEFED33-FCBB-B64E-8DDA-EA499F564140}">
      <dgm:prSet/>
      <dgm:spPr/>
      <dgm:t>
        <a:bodyPr/>
        <a:lstStyle/>
        <a:p>
          <a:endParaRPr lang="en-US"/>
        </a:p>
      </dgm:t>
    </dgm:pt>
    <dgm:pt modelId="{4D08CF88-BE54-A441-993F-E318CC91736F}" type="sibTrans" cxnId="{ABEFED33-FCBB-B64E-8DDA-EA499F564140}">
      <dgm:prSet/>
      <dgm:spPr/>
      <dgm:t>
        <a:bodyPr/>
        <a:lstStyle/>
        <a:p>
          <a:endParaRPr lang="en-US"/>
        </a:p>
      </dgm:t>
    </dgm:pt>
    <dgm:pt modelId="{B1D5D4AC-AF37-C549-9ECC-5999CDA6065B}" type="pres">
      <dgm:prSet presAssocID="{E93AE85E-57B2-4E69-BCC1-DD78F1993308}" presName="diagram" presStyleCnt="0">
        <dgm:presLayoutVars>
          <dgm:chMax val="1"/>
          <dgm:dir/>
          <dgm:animLvl val="ctr"/>
          <dgm:resizeHandles val="exact"/>
        </dgm:presLayoutVars>
      </dgm:prSet>
      <dgm:spPr/>
    </dgm:pt>
    <dgm:pt modelId="{FCA974CB-4778-544D-BF46-BC4D8E6B283D}" type="pres">
      <dgm:prSet presAssocID="{E93AE85E-57B2-4E69-BCC1-DD78F1993308}" presName="matrix" presStyleCnt="0"/>
      <dgm:spPr/>
    </dgm:pt>
    <dgm:pt modelId="{03424A22-E4F4-BB42-A693-2B5C173D05B3}" type="pres">
      <dgm:prSet presAssocID="{E93AE85E-57B2-4E69-BCC1-DD78F1993308}" presName="tile1" presStyleLbl="node1" presStyleIdx="0" presStyleCnt="4"/>
      <dgm:spPr/>
      <dgm:t>
        <a:bodyPr/>
        <a:lstStyle/>
        <a:p>
          <a:endParaRPr lang="en-US"/>
        </a:p>
      </dgm:t>
    </dgm:pt>
    <dgm:pt modelId="{E57B4C52-0EF8-234E-B04E-FF1A46921831}" type="pres">
      <dgm:prSet presAssocID="{E93AE85E-57B2-4E69-BCC1-DD78F1993308}" presName="tile1text" presStyleLbl="node1" presStyleIdx="0" presStyleCnt="4">
        <dgm:presLayoutVars>
          <dgm:chMax val="0"/>
          <dgm:chPref val="0"/>
          <dgm:bulletEnabled val="1"/>
        </dgm:presLayoutVars>
      </dgm:prSet>
      <dgm:spPr/>
      <dgm:t>
        <a:bodyPr/>
        <a:lstStyle/>
        <a:p>
          <a:endParaRPr lang="en-US"/>
        </a:p>
      </dgm:t>
    </dgm:pt>
    <dgm:pt modelId="{1A9DB0E1-1A35-6348-9D65-623CF094296A}" type="pres">
      <dgm:prSet presAssocID="{E93AE85E-57B2-4E69-BCC1-DD78F1993308}" presName="tile2" presStyleLbl="node1" presStyleIdx="1" presStyleCnt="4"/>
      <dgm:spPr/>
      <dgm:t>
        <a:bodyPr/>
        <a:lstStyle/>
        <a:p>
          <a:endParaRPr lang="en-US"/>
        </a:p>
      </dgm:t>
    </dgm:pt>
    <dgm:pt modelId="{FAF90ACC-FAD0-9E42-AC11-F789CA26845F}" type="pres">
      <dgm:prSet presAssocID="{E93AE85E-57B2-4E69-BCC1-DD78F1993308}" presName="tile2text" presStyleLbl="node1" presStyleIdx="1" presStyleCnt="4">
        <dgm:presLayoutVars>
          <dgm:chMax val="0"/>
          <dgm:chPref val="0"/>
          <dgm:bulletEnabled val="1"/>
        </dgm:presLayoutVars>
      </dgm:prSet>
      <dgm:spPr/>
      <dgm:t>
        <a:bodyPr/>
        <a:lstStyle/>
        <a:p>
          <a:endParaRPr lang="en-US"/>
        </a:p>
      </dgm:t>
    </dgm:pt>
    <dgm:pt modelId="{6A6175B6-DCA1-3A4B-BD22-7A1716722823}" type="pres">
      <dgm:prSet presAssocID="{E93AE85E-57B2-4E69-BCC1-DD78F1993308}" presName="tile3" presStyleLbl="node1" presStyleIdx="2" presStyleCnt="4"/>
      <dgm:spPr/>
      <dgm:t>
        <a:bodyPr/>
        <a:lstStyle/>
        <a:p>
          <a:endParaRPr lang="en-US"/>
        </a:p>
      </dgm:t>
    </dgm:pt>
    <dgm:pt modelId="{E5479CBC-994E-184B-90FE-A278C0E2AE60}" type="pres">
      <dgm:prSet presAssocID="{E93AE85E-57B2-4E69-BCC1-DD78F1993308}" presName="tile3text" presStyleLbl="node1" presStyleIdx="2" presStyleCnt="4">
        <dgm:presLayoutVars>
          <dgm:chMax val="0"/>
          <dgm:chPref val="0"/>
          <dgm:bulletEnabled val="1"/>
        </dgm:presLayoutVars>
      </dgm:prSet>
      <dgm:spPr/>
      <dgm:t>
        <a:bodyPr/>
        <a:lstStyle/>
        <a:p>
          <a:endParaRPr lang="en-US"/>
        </a:p>
      </dgm:t>
    </dgm:pt>
    <dgm:pt modelId="{BE8ABCD3-6D13-0140-98C1-4386BEEEE871}" type="pres">
      <dgm:prSet presAssocID="{E93AE85E-57B2-4E69-BCC1-DD78F1993308}" presName="tile4" presStyleLbl="node1" presStyleIdx="3" presStyleCnt="4"/>
      <dgm:spPr/>
      <dgm:t>
        <a:bodyPr/>
        <a:lstStyle/>
        <a:p>
          <a:endParaRPr lang="en-US"/>
        </a:p>
      </dgm:t>
    </dgm:pt>
    <dgm:pt modelId="{13D3A9EF-28B7-584C-82DD-8DFF93A4E915}" type="pres">
      <dgm:prSet presAssocID="{E93AE85E-57B2-4E69-BCC1-DD78F1993308}" presName="tile4text" presStyleLbl="node1" presStyleIdx="3" presStyleCnt="4">
        <dgm:presLayoutVars>
          <dgm:chMax val="0"/>
          <dgm:chPref val="0"/>
          <dgm:bulletEnabled val="1"/>
        </dgm:presLayoutVars>
      </dgm:prSet>
      <dgm:spPr/>
      <dgm:t>
        <a:bodyPr/>
        <a:lstStyle/>
        <a:p>
          <a:endParaRPr lang="en-US"/>
        </a:p>
      </dgm:t>
    </dgm:pt>
    <dgm:pt modelId="{6170072F-A6A2-3840-9E34-0EAB681162FB}" type="pres">
      <dgm:prSet presAssocID="{E93AE85E-57B2-4E69-BCC1-DD78F1993308}" presName="centerTile" presStyleLbl="fgShp" presStyleIdx="0" presStyleCnt="1">
        <dgm:presLayoutVars>
          <dgm:chMax val="0"/>
          <dgm:chPref val="0"/>
        </dgm:presLayoutVars>
      </dgm:prSet>
      <dgm:spPr/>
      <dgm:t>
        <a:bodyPr/>
        <a:lstStyle/>
        <a:p>
          <a:endParaRPr lang="en-US"/>
        </a:p>
      </dgm:t>
    </dgm:pt>
  </dgm:ptLst>
  <dgm:cxnLst>
    <dgm:cxn modelId="{E094470C-B1AC-478E-8CA7-49BBFF4191C5}" srcId="{FB2B00BB-8F40-3047-980F-2C292F19BD4C}" destId="{96413AB6-3571-4C1F-BAD7-47FFA8B0DDCD}" srcOrd="1" destOrd="0" parTransId="{ED1E2111-76F0-4550-9484-6F463141AD82}" sibTransId="{EE28274A-AE6A-4064-A25B-F178B237975B}"/>
    <dgm:cxn modelId="{E32254A9-01C5-F446-8C84-FDC7A7CD4657}" type="presOf" srcId="{96413AB6-3571-4C1F-BAD7-47FFA8B0DDCD}" destId="{FAF90ACC-FAD0-9E42-AC11-F789CA26845F}" srcOrd="1" destOrd="0" presId="urn:microsoft.com/office/officeart/2005/8/layout/matrix1"/>
    <dgm:cxn modelId="{F30E6117-EAE4-FB47-984C-66709549CBFA}" type="presOf" srcId="{07C80B13-1A8E-4D38-A10F-6AAC9FEB55C1}" destId="{E5479CBC-994E-184B-90FE-A278C0E2AE60}" srcOrd="1" destOrd="0" presId="urn:microsoft.com/office/officeart/2005/8/layout/matrix1"/>
    <dgm:cxn modelId="{CA4D2195-3398-7E46-904D-66127E8DBC00}" type="presOf" srcId="{77377BFF-DC07-C940-8064-13C1C02BEEE0}" destId="{13D3A9EF-28B7-584C-82DD-8DFF93A4E915}" srcOrd="1" destOrd="0" presId="urn:microsoft.com/office/officeart/2005/8/layout/matrix1"/>
    <dgm:cxn modelId="{4F37CD37-5023-7245-AC1E-910D68A42E3F}" type="presOf" srcId="{D3900E54-7F97-48BA-ADBC-E03695C5F42A}" destId="{03424A22-E4F4-BB42-A693-2B5C173D05B3}" srcOrd="0" destOrd="0" presId="urn:microsoft.com/office/officeart/2005/8/layout/matrix1"/>
    <dgm:cxn modelId="{D69B3CAF-77EE-8541-ADCA-B1D0B2611330}" type="presOf" srcId="{D3900E54-7F97-48BA-ADBC-E03695C5F42A}" destId="{E57B4C52-0EF8-234E-B04E-FF1A46921831}" srcOrd="1" destOrd="0" presId="urn:microsoft.com/office/officeart/2005/8/layout/matrix1"/>
    <dgm:cxn modelId="{411A52C1-E3DA-3646-B72F-32ECD3441E78}" type="presOf" srcId="{E93AE85E-57B2-4E69-BCC1-DD78F1993308}" destId="{B1D5D4AC-AF37-C549-9ECC-5999CDA6065B}" srcOrd="0" destOrd="0" presId="urn:microsoft.com/office/officeart/2005/8/layout/matrix1"/>
    <dgm:cxn modelId="{44359AFB-C821-E64C-8794-C3A0F68994EC}" type="presOf" srcId="{77377BFF-DC07-C940-8064-13C1C02BEEE0}" destId="{BE8ABCD3-6D13-0140-98C1-4386BEEEE871}" srcOrd="0" destOrd="0" presId="urn:microsoft.com/office/officeart/2005/8/layout/matrix1"/>
    <dgm:cxn modelId="{73050252-A14E-8543-BEBF-BD98BFB65634}" srcId="{E93AE85E-57B2-4E69-BCC1-DD78F1993308}" destId="{FB2B00BB-8F40-3047-980F-2C292F19BD4C}" srcOrd="0" destOrd="0" parTransId="{3EC4D40E-C485-9C48-9688-46A6025BCB39}" sibTransId="{BCC60289-8E79-D54F-80CA-1F22706A9E56}"/>
    <dgm:cxn modelId="{FB114E59-C966-4CC4-80D7-05B68AD795CB}" srcId="{FB2B00BB-8F40-3047-980F-2C292F19BD4C}" destId="{07C80B13-1A8E-4D38-A10F-6AAC9FEB55C1}" srcOrd="2" destOrd="0" parTransId="{73C5BF95-573D-4173-8045-5F7192B2F086}" sibTransId="{591925BA-3113-470D-A862-DE1C845A34C0}"/>
    <dgm:cxn modelId="{C7450C99-F4E6-D746-ACF1-36FC09742498}" type="presOf" srcId="{FB2B00BB-8F40-3047-980F-2C292F19BD4C}" destId="{6170072F-A6A2-3840-9E34-0EAB681162FB}" srcOrd="0" destOrd="0" presId="urn:microsoft.com/office/officeart/2005/8/layout/matrix1"/>
    <dgm:cxn modelId="{ABEFED33-FCBB-B64E-8DDA-EA499F564140}" srcId="{FB2B00BB-8F40-3047-980F-2C292F19BD4C}" destId="{77377BFF-DC07-C940-8064-13C1C02BEEE0}" srcOrd="3" destOrd="0" parTransId="{A60B8F74-3E0D-6E41-980C-3D052DFC02B8}" sibTransId="{4D08CF88-BE54-A441-993F-E318CC91736F}"/>
    <dgm:cxn modelId="{7445F93D-E59A-7044-A00B-564C5DF55226}" type="presOf" srcId="{96413AB6-3571-4C1F-BAD7-47FFA8B0DDCD}" destId="{1A9DB0E1-1A35-6348-9D65-623CF094296A}" srcOrd="0" destOrd="0" presId="urn:microsoft.com/office/officeart/2005/8/layout/matrix1"/>
    <dgm:cxn modelId="{1E6F5851-1D55-475C-B231-DC0BDF7C21D3}" srcId="{FB2B00BB-8F40-3047-980F-2C292F19BD4C}" destId="{D3900E54-7F97-48BA-ADBC-E03695C5F42A}" srcOrd="0" destOrd="0" parTransId="{03AB7929-AC51-4413-8330-5C9D2D348E92}" sibTransId="{8B5E53FB-EE0C-48E6-AB3E-D04D7659CEE0}"/>
    <dgm:cxn modelId="{497B5078-3BEA-1A46-B15A-1B2FB5E678D9}" type="presOf" srcId="{07C80B13-1A8E-4D38-A10F-6AAC9FEB55C1}" destId="{6A6175B6-DCA1-3A4B-BD22-7A1716722823}" srcOrd="0" destOrd="0" presId="urn:microsoft.com/office/officeart/2005/8/layout/matrix1"/>
    <dgm:cxn modelId="{A319A31A-C77A-0049-B34C-94C07C99868E}" type="presParOf" srcId="{B1D5D4AC-AF37-C549-9ECC-5999CDA6065B}" destId="{FCA974CB-4778-544D-BF46-BC4D8E6B283D}" srcOrd="0" destOrd="0" presId="urn:microsoft.com/office/officeart/2005/8/layout/matrix1"/>
    <dgm:cxn modelId="{3B949745-B0D2-B642-964C-877A213EAFD8}" type="presParOf" srcId="{FCA974CB-4778-544D-BF46-BC4D8E6B283D}" destId="{03424A22-E4F4-BB42-A693-2B5C173D05B3}" srcOrd="0" destOrd="0" presId="urn:microsoft.com/office/officeart/2005/8/layout/matrix1"/>
    <dgm:cxn modelId="{EC763F99-B1A5-0D40-B279-6B6DC3AB7C45}" type="presParOf" srcId="{FCA974CB-4778-544D-BF46-BC4D8E6B283D}" destId="{E57B4C52-0EF8-234E-B04E-FF1A46921831}" srcOrd="1" destOrd="0" presId="urn:microsoft.com/office/officeart/2005/8/layout/matrix1"/>
    <dgm:cxn modelId="{7D00052F-3E24-B34F-8CB8-FEEC62D853FA}" type="presParOf" srcId="{FCA974CB-4778-544D-BF46-BC4D8E6B283D}" destId="{1A9DB0E1-1A35-6348-9D65-623CF094296A}" srcOrd="2" destOrd="0" presId="urn:microsoft.com/office/officeart/2005/8/layout/matrix1"/>
    <dgm:cxn modelId="{4BC6F920-1C05-1C4C-9A3A-F45F98ACEEA4}" type="presParOf" srcId="{FCA974CB-4778-544D-BF46-BC4D8E6B283D}" destId="{FAF90ACC-FAD0-9E42-AC11-F789CA26845F}" srcOrd="3" destOrd="0" presId="urn:microsoft.com/office/officeart/2005/8/layout/matrix1"/>
    <dgm:cxn modelId="{39EEA408-23E3-3B41-8EA1-BFC71DCEBE64}" type="presParOf" srcId="{FCA974CB-4778-544D-BF46-BC4D8E6B283D}" destId="{6A6175B6-DCA1-3A4B-BD22-7A1716722823}" srcOrd="4" destOrd="0" presId="urn:microsoft.com/office/officeart/2005/8/layout/matrix1"/>
    <dgm:cxn modelId="{913253FC-5F06-E64C-93CC-B6B095B1A874}" type="presParOf" srcId="{FCA974CB-4778-544D-BF46-BC4D8E6B283D}" destId="{E5479CBC-994E-184B-90FE-A278C0E2AE60}" srcOrd="5" destOrd="0" presId="urn:microsoft.com/office/officeart/2005/8/layout/matrix1"/>
    <dgm:cxn modelId="{00E6363C-8429-524F-870D-470C91CAAAE7}" type="presParOf" srcId="{FCA974CB-4778-544D-BF46-BC4D8E6B283D}" destId="{BE8ABCD3-6D13-0140-98C1-4386BEEEE871}" srcOrd="6" destOrd="0" presId="urn:microsoft.com/office/officeart/2005/8/layout/matrix1"/>
    <dgm:cxn modelId="{A42DC27A-0C7B-154C-881E-98EAB3144393}" type="presParOf" srcId="{FCA974CB-4778-544D-BF46-BC4D8E6B283D}" destId="{13D3A9EF-28B7-584C-82DD-8DFF93A4E915}" srcOrd="7" destOrd="0" presId="urn:microsoft.com/office/officeart/2005/8/layout/matrix1"/>
    <dgm:cxn modelId="{5ED22A37-C487-9941-88CD-4691B9C62283}" type="presParOf" srcId="{B1D5D4AC-AF37-C549-9ECC-5999CDA6065B}" destId="{6170072F-A6A2-3840-9E34-0EAB681162FB}"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E0CB799-2C80-479D-BA5E-60A477A342B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E47C9173-C8FB-4642-9B7F-7F0B0AE37F1D}">
      <dgm:prSet/>
      <dgm:spPr/>
      <dgm:t>
        <a:bodyPr/>
        <a:lstStyle/>
        <a:p>
          <a:pPr rtl="0"/>
          <a:r>
            <a:rPr lang="en-GB" dirty="0" smtClean="0"/>
            <a:t>Learning Package overview/sitemap</a:t>
          </a:r>
          <a:endParaRPr lang="en-GB" dirty="0"/>
        </a:p>
      </dgm:t>
    </dgm:pt>
    <dgm:pt modelId="{CAB4FD3E-8AF4-4AFB-899C-1483EF151154}" type="parTrans" cxnId="{44FD1FDA-BC4D-4A76-BC8A-0DA070961EAC}">
      <dgm:prSet/>
      <dgm:spPr/>
      <dgm:t>
        <a:bodyPr/>
        <a:lstStyle/>
        <a:p>
          <a:endParaRPr lang="en-GB"/>
        </a:p>
      </dgm:t>
    </dgm:pt>
    <dgm:pt modelId="{095E938E-D883-4012-BC87-001C1F37D9D8}" type="sibTrans" cxnId="{44FD1FDA-BC4D-4A76-BC8A-0DA070961EAC}">
      <dgm:prSet/>
      <dgm:spPr/>
      <dgm:t>
        <a:bodyPr/>
        <a:lstStyle/>
        <a:p>
          <a:endParaRPr lang="en-GB"/>
        </a:p>
      </dgm:t>
    </dgm:pt>
    <dgm:pt modelId="{BEC937FF-40C2-41CF-84C2-92E9B093C308}" type="pres">
      <dgm:prSet presAssocID="{0E0CB799-2C80-479D-BA5E-60A477A342BD}" presName="linear" presStyleCnt="0">
        <dgm:presLayoutVars>
          <dgm:animLvl val="lvl"/>
          <dgm:resizeHandles val="exact"/>
        </dgm:presLayoutVars>
      </dgm:prSet>
      <dgm:spPr/>
      <dgm:t>
        <a:bodyPr/>
        <a:lstStyle/>
        <a:p>
          <a:endParaRPr lang="en-US"/>
        </a:p>
      </dgm:t>
    </dgm:pt>
    <dgm:pt modelId="{12393195-EFC2-4C62-AA5E-AE5C3648AC4D}" type="pres">
      <dgm:prSet presAssocID="{E47C9173-C8FB-4642-9B7F-7F0B0AE37F1D}" presName="parentText" presStyleLbl="node1" presStyleIdx="0" presStyleCnt="1">
        <dgm:presLayoutVars>
          <dgm:chMax val="0"/>
          <dgm:bulletEnabled val="1"/>
        </dgm:presLayoutVars>
      </dgm:prSet>
      <dgm:spPr/>
      <dgm:t>
        <a:bodyPr/>
        <a:lstStyle/>
        <a:p>
          <a:endParaRPr lang="en-US"/>
        </a:p>
      </dgm:t>
    </dgm:pt>
  </dgm:ptLst>
  <dgm:cxnLst>
    <dgm:cxn modelId="{1DBB13ED-46E7-4BF9-BA2F-3437733C9200}" type="presOf" srcId="{E47C9173-C8FB-4642-9B7F-7F0B0AE37F1D}" destId="{12393195-EFC2-4C62-AA5E-AE5C3648AC4D}" srcOrd="0" destOrd="0" presId="urn:microsoft.com/office/officeart/2005/8/layout/vList2"/>
    <dgm:cxn modelId="{5FC6E7B2-9867-458E-ACF7-5AE0CB0929B4}" type="presOf" srcId="{0E0CB799-2C80-479D-BA5E-60A477A342BD}" destId="{BEC937FF-40C2-41CF-84C2-92E9B093C308}" srcOrd="0" destOrd="0" presId="urn:microsoft.com/office/officeart/2005/8/layout/vList2"/>
    <dgm:cxn modelId="{44FD1FDA-BC4D-4A76-BC8A-0DA070961EAC}" srcId="{0E0CB799-2C80-479D-BA5E-60A477A342BD}" destId="{E47C9173-C8FB-4642-9B7F-7F0B0AE37F1D}" srcOrd="0" destOrd="0" parTransId="{CAB4FD3E-8AF4-4AFB-899C-1483EF151154}" sibTransId="{095E938E-D883-4012-BC87-001C1F37D9D8}"/>
    <dgm:cxn modelId="{C5119CAB-B3E7-42BF-AA09-EE0708D841F2}" type="presParOf" srcId="{BEC937FF-40C2-41CF-84C2-92E9B093C308}" destId="{12393195-EFC2-4C62-AA5E-AE5C3648AC4D}"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D1D06F4-1DAF-4886-8789-971C274372C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1C1DB67-0E12-492F-A40F-53B152A24A72}">
      <dgm:prSet/>
      <dgm:spPr/>
      <dgm:t>
        <a:bodyPr/>
        <a:lstStyle/>
        <a:p>
          <a:pPr rtl="0"/>
          <a:r>
            <a:rPr lang="en-GB" dirty="0" smtClean="0"/>
            <a:t>Core concept section </a:t>
          </a:r>
          <a:endParaRPr lang="en-GB" dirty="0"/>
        </a:p>
      </dgm:t>
    </dgm:pt>
    <dgm:pt modelId="{2DB93AEF-295D-4F7B-8981-AE1455523DC1}" type="parTrans" cxnId="{D315FFC7-F66E-4E9F-B489-F38A5E5BEDAD}">
      <dgm:prSet/>
      <dgm:spPr/>
      <dgm:t>
        <a:bodyPr/>
        <a:lstStyle/>
        <a:p>
          <a:endParaRPr lang="en-GB"/>
        </a:p>
      </dgm:t>
    </dgm:pt>
    <dgm:pt modelId="{ED05220B-8429-43B3-B7CE-155B217234CD}" type="sibTrans" cxnId="{D315FFC7-F66E-4E9F-B489-F38A5E5BEDAD}">
      <dgm:prSet/>
      <dgm:spPr/>
      <dgm:t>
        <a:bodyPr/>
        <a:lstStyle/>
        <a:p>
          <a:endParaRPr lang="en-GB"/>
        </a:p>
      </dgm:t>
    </dgm:pt>
    <dgm:pt modelId="{82845BEF-58D0-42B2-989F-F73A96E80D51}" type="pres">
      <dgm:prSet presAssocID="{7D1D06F4-1DAF-4886-8789-971C274372C7}" presName="linear" presStyleCnt="0">
        <dgm:presLayoutVars>
          <dgm:animLvl val="lvl"/>
          <dgm:resizeHandles val="exact"/>
        </dgm:presLayoutVars>
      </dgm:prSet>
      <dgm:spPr/>
      <dgm:t>
        <a:bodyPr/>
        <a:lstStyle/>
        <a:p>
          <a:endParaRPr lang="en-US"/>
        </a:p>
      </dgm:t>
    </dgm:pt>
    <dgm:pt modelId="{C1565988-563B-47A1-946F-2244AEF786F1}" type="pres">
      <dgm:prSet presAssocID="{31C1DB67-0E12-492F-A40F-53B152A24A72}" presName="parentText" presStyleLbl="node1" presStyleIdx="0" presStyleCnt="1">
        <dgm:presLayoutVars>
          <dgm:chMax val="0"/>
          <dgm:bulletEnabled val="1"/>
        </dgm:presLayoutVars>
      </dgm:prSet>
      <dgm:spPr/>
      <dgm:t>
        <a:bodyPr/>
        <a:lstStyle/>
        <a:p>
          <a:endParaRPr lang="en-US"/>
        </a:p>
      </dgm:t>
    </dgm:pt>
  </dgm:ptLst>
  <dgm:cxnLst>
    <dgm:cxn modelId="{52953C3B-5CBD-4647-9A24-F154EA0F5ECE}" type="presOf" srcId="{7D1D06F4-1DAF-4886-8789-971C274372C7}" destId="{82845BEF-58D0-42B2-989F-F73A96E80D51}" srcOrd="0" destOrd="0" presId="urn:microsoft.com/office/officeart/2005/8/layout/vList2"/>
    <dgm:cxn modelId="{D315FFC7-F66E-4E9F-B489-F38A5E5BEDAD}" srcId="{7D1D06F4-1DAF-4886-8789-971C274372C7}" destId="{31C1DB67-0E12-492F-A40F-53B152A24A72}" srcOrd="0" destOrd="0" parTransId="{2DB93AEF-295D-4F7B-8981-AE1455523DC1}" sibTransId="{ED05220B-8429-43B3-B7CE-155B217234CD}"/>
    <dgm:cxn modelId="{8367922B-57EA-4470-ADE3-059BA2CDD222}" type="presOf" srcId="{31C1DB67-0E12-492F-A40F-53B152A24A72}" destId="{C1565988-563B-47A1-946F-2244AEF786F1}" srcOrd="0" destOrd="0" presId="urn:microsoft.com/office/officeart/2005/8/layout/vList2"/>
    <dgm:cxn modelId="{03EB1DF4-F64A-4A31-83ED-252C0230F094}" type="presParOf" srcId="{82845BEF-58D0-42B2-989F-F73A96E80D51}" destId="{C1565988-563B-47A1-946F-2244AEF786F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316EB48-0775-4E13-80CD-8D42F205B36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2399B84-41F9-4126-99BA-2754694FB893}">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Synthesis and overview: levels, types of capacity and themes for application</a:t>
          </a:r>
          <a:endParaRPr lang="en-GB" sz="1800" dirty="0"/>
        </a:p>
      </dgm:t>
    </dgm:pt>
    <dgm:pt modelId="{9BB94E50-7FD9-4780-BB99-100E3BF3A44C}" type="parTrans" cxnId="{862F37D5-FBB1-4F7B-99BC-EE9DCDA38C9C}">
      <dgm:prSet/>
      <dgm:spPr/>
      <dgm:t>
        <a:bodyPr/>
        <a:lstStyle/>
        <a:p>
          <a:endParaRPr lang="en-GB"/>
        </a:p>
      </dgm:t>
    </dgm:pt>
    <dgm:pt modelId="{0C64E302-ABE2-4C1C-909B-5DAEF1586EAE}" type="sibTrans" cxnId="{862F37D5-FBB1-4F7B-99BC-EE9DCDA38C9C}">
      <dgm:prSet/>
      <dgm:spPr/>
      <dgm:t>
        <a:bodyPr/>
        <a:lstStyle/>
        <a:p>
          <a:endParaRPr lang="en-GB"/>
        </a:p>
      </dgm:t>
    </dgm:pt>
    <dgm:pt modelId="{077E6A55-B63C-455A-98C1-ECFC47E826F9}">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Capacity: definitions and discussion</a:t>
          </a:r>
          <a:endParaRPr lang="en-GB" sz="1800" dirty="0"/>
        </a:p>
      </dgm:t>
    </dgm:pt>
    <dgm:pt modelId="{248CA0DD-025A-46DA-996D-0EC54254F363}" type="parTrans" cxnId="{FCC41DA1-33AB-48DB-BC02-48B7C5FCAF40}">
      <dgm:prSet/>
      <dgm:spPr/>
      <dgm:t>
        <a:bodyPr/>
        <a:lstStyle/>
        <a:p>
          <a:endParaRPr lang="en-GB"/>
        </a:p>
      </dgm:t>
    </dgm:pt>
    <dgm:pt modelId="{9590DB5B-A7E0-4FCF-9D83-E0D618668475}" type="sibTrans" cxnId="{FCC41DA1-33AB-48DB-BC02-48B7C5FCAF40}">
      <dgm:prSet/>
      <dgm:spPr/>
      <dgm:t>
        <a:bodyPr/>
        <a:lstStyle/>
        <a:p>
          <a:endParaRPr lang="en-GB"/>
        </a:p>
      </dgm:t>
    </dgm:pt>
    <dgm:pt modelId="{F42AE736-E186-44E7-AB48-AD9ED25F3668}">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CD: definitions and discussion including</a:t>
          </a:r>
          <a:endParaRPr lang="en-GB" sz="1800" dirty="0"/>
        </a:p>
      </dgm:t>
    </dgm:pt>
    <dgm:pt modelId="{410CE21F-1598-4597-854C-F0F22B499386}" type="parTrans" cxnId="{14020618-E3F5-4142-AD33-C750C9A35F47}">
      <dgm:prSet/>
      <dgm:spPr/>
      <dgm:t>
        <a:bodyPr/>
        <a:lstStyle/>
        <a:p>
          <a:endParaRPr lang="en-GB"/>
        </a:p>
      </dgm:t>
    </dgm:pt>
    <dgm:pt modelId="{FAB8DF9F-C401-46F7-9B98-2F36B324702E}" type="sibTrans" cxnId="{14020618-E3F5-4142-AD33-C750C9A35F47}">
      <dgm:prSet/>
      <dgm:spPr/>
      <dgm:t>
        <a:bodyPr/>
        <a:lstStyle/>
        <a:p>
          <a:endParaRPr lang="en-GB"/>
        </a:p>
      </dgm:t>
    </dgm:pt>
    <dgm:pt modelId="{1D1A1EE4-BFAD-4276-BD7A-330E26DDFEAB}">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Where has it </a:t>
          </a:r>
          <a:r>
            <a:rPr lang="en-GB" sz="1800" dirty="0" smtClean="0"/>
            <a:t>come </a:t>
          </a:r>
          <a:r>
            <a:rPr lang="en-GB" sz="1800" dirty="0" smtClean="0"/>
            <a:t>from?</a:t>
          </a:r>
          <a:endParaRPr lang="en-GB" sz="1800" dirty="0"/>
        </a:p>
      </dgm:t>
    </dgm:pt>
    <dgm:pt modelId="{68557893-AC73-46E8-8174-2F8EA70E36B6}" type="parTrans" cxnId="{98915D5E-71B3-45A9-9C36-7007F918D503}">
      <dgm:prSet/>
      <dgm:spPr/>
      <dgm:t>
        <a:bodyPr/>
        <a:lstStyle/>
        <a:p>
          <a:endParaRPr lang="en-GB"/>
        </a:p>
      </dgm:t>
    </dgm:pt>
    <dgm:pt modelId="{63B61C09-94EB-47AB-A516-A170EFA6AA18}" type="sibTrans" cxnId="{98915D5E-71B3-45A9-9C36-7007F918D503}">
      <dgm:prSet/>
      <dgm:spPr/>
      <dgm:t>
        <a:bodyPr/>
        <a:lstStyle/>
        <a:p>
          <a:endParaRPr lang="en-GB"/>
        </a:p>
      </dgm:t>
    </dgm:pt>
    <dgm:pt modelId="{B12329C9-6E47-49F5-8722-9AEE93E5E740}">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The relevance of culture and context</a:t>
          </a:r>
          <a:endParaRPr lang="en-GB" sz="1800" dirty="0"/>
        </a:p>
      </dgm:t>
    </dgm:pt>
    <dgm:pt modelId="{55039D31-BBC0-4ED4-B072-195DFBCF1F68}" type="parTrans" cxnId="{1B5C4EF8-453E-47B5-A1EB-B64085D8BD34}">
      <dgm:prSet/>
      <dgm:spPr/>
      <dgm:t>
        <a:bodyPr/>
        <a:lstStyle/>
        <a:p>
          <a:endParaRPr lang="en-GB"/>
        </a:p>
      </dgm:t>
    </dgm:pt>
    <dgm:pt modelId="{349DE343-5ABE-46F8-86AE-6E76E426E739}" type="sibTrans" cxnId="{1B5C4EF8-453E-47B5-A1EB-B64085D8BD34}">
      <dgm:prSet/>
      <dgm:spPr/>
      <dgm:t>
        <a:bodyPr/>
        <a:lstStyle/>
        <a:p>
          <a:endParaRPr lang="en-GB"/>
        </a:p>
      </dgm:t>
    </dgm:pt>
    <dgm:pt modelId="{6A68226B-FE8A-439A-B18C-34C7507AA72F}">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Towards a shared understanding</a:t>
          </a:r>
          <a:endParaRPr lang="en-GB" sz="1800" dirty="0"/>
        </a:p>
      </dgm:t>
    </dgm:pt>
    <dgm:pt modelId="{8118DD19-C106-4012-937B-CF397842B6B3}" type="parTrans" cxnId="{B81B3292-5B15-4BF5-AE8E-6192A898552C}">
      <dgm:prSet/>
      <dgm:spPr/>
      <dgm:t>
        <a:bodyPr/>
        <a:lstStyle/>
        <a:p>
          <a:endParaRPr lang="en-GB"/>
        </a:p>
      </dgm:t>
    </dgm:pt>
    <dgm:pt modelId="{580F7020-9CDD-4C63-A354-B0243B844E42}" type="sibTrans" cxnId="{B81B3292-5B15-4BF5-AE8E-6192A898552C}">
      <dgm:prSet/>
      <dgm:spPr/>
      <dgm:t>
        <a:bodyPr/>
        <a:lstStyle/>
        <a:p>
          <a:endParaRPr lang="en-GB"/>
        </a:p>
      </dgm:t>
    </dgm:pt>
    <dgm:pt modelId="{9EF744C1-03B7-400A-A1BA-CB1DF3E8E618}">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1800" dirty="0" smtClean="0"/>
            <a:t>Main current challenges: clarification of roles and responsibilities; results; supply vs. demand driven processes; and, starting with existing capacities</a:t>
          </a:r>
          <a:endParaRPr lang="en-GB" sz="1800" dirty="0"/>
        </a:p>
      </dgm:t>
    </dgm:pt>
    <dgm:pt modelId="{DF058BC3-1903-40D9-B389-33879615C52F}" type="parTrans" cxnId="{852363EC-D227-45EB-AF42-C480777AE059}">
      <dgm:prSet/>
      <dgm:spPr/>
      <dgm:t>
        <a:bodyPr/>
        <a:lstStyle/>
        <a:p>
          <a:endParaRPr lang="en-GB"/>
        </a:p>
      </dgm:t>
    </dgm:pt>
    <dgm:pt modelId="{2AF4DED9-3AD0-4CF4-8720-37B647359E87}" type="sibTrans" cxnId="{852363EC-D227-45EB-AF42-C480777AE059}">
      <dgm:prSet/>
      <dgm:spPr/>
      <dgm:t>
        <a:bodyPr/>
        <a:lstStyle/>
        <a:p>
          <a:endParaRPr lang="en-GB"/>
        </a:p>
      </dgm:t>
    </dgm:pt>
    <dgm:pt modelId="{6A18A6A7-90FA-421F-8311-E98B25EC27D4}" type="pres">
      <dgm:prSet presAssocID="{E316EB48-0775-4E13-80CD-8D42F205B366}" presName="linear" presStyleCnt="0">
        <dgm:presLayoutVars>
          <dgm:dir/>
          <dgm:animLvl val="lvl"/>
          <dgm:resizeHandles val="exact"/>
        </dgm:presLayoutVars>
      </dgm:prSet>
      <dgm:spPr/>
      <dgm:t>
        <a:bodyPr/>
        <a:lstStyle/>
        <a:p>
          <a:endParaRPr lang="en-US"/>
        </a:p>
      </dgm:t>
    </dgm:pt>
    <dgm:pt modelId="{B95E2BC3-B3E9-495B-BFEC-4BFC4BDFA598}" type="pres">
      <dgm:prSet presAssocID="{92399B84-41F9-4126-99BA-2754694FB893}" presName="parentLin" presStyleCnt="0"/>
      <dgm:spPr/>
    </dgm:pt>
    <dgm:pt modelId="{FE28282F-E55B-4B17-B286-7D5BDA1E4D85}" type="pres">
      <dgm:prSet presAssocID="{92399B84-41F9-4126-99BA-2754694FB893}" presName="parentLeftMargin" presStyleLbl="node1" presStyleIdx="0" presStyleCnt="4"/>
      <dgm:spPr/>
      <dgm:t>
        <a:bodyPr/>
        <a:lstStyle/>
        <a:p>
          <a:endParaRPr lang="en-US"/>
        </a:p>
      </dgm:t>
    </dgm:pt>
    <dgm:pt modelId="{E4622937-9289-451F-A63F-36037C6EDB4A}" type="pres">
      <dgm:prSet presAssocID="{92399B84-41F9-4126-99BA-2754694FB893}" presName="parentText" presStyleLbl="node1" presStyleIdx="0" presStyleCnt="4">
        <dgm:presLayoutVars>
          <dgm:chMax val="0"/>
          <dgm:bulletEnabled val="1"/>
        </dgm:presLayoutVars>
      </dgm:prSet>
      <dgm:spPr/>
      <dgm:t>
        <a:bodyPr/>
        <a:lstStyle/>
        <a:p>
          <a:endParaRPr lang="en-US"/>
        </a:p>
      </dgm:t>
    </dgm:pt>
    <dgm:pt modelId="{0E828CB2-9E26-45D1-8CC0-1F6D647E9904}" type="pres">
      <dgm:prSet presAssocID="{92399B84-41F9-4126-99BA-2754694FB893}" presName="negativeSpace" presStyleCnt="0"/>
      <dgm:spPr/>
    </dgm:pt>
    <dgm:pt modelId="{4B126F47-8896-4C39-81EC-6A3750CE00F1}" type="pres">
      <dgm:prSet presAssocID="{92399B84-41F9-4126-99BA-2754694FB893}" presName="childText" presStyleLbl="conFgAcc1" presStyleIdx="0" presStyleCnt="4">
        <dgm:presLayoutVars>
          <dgm:bulletEnabled val="1"/>
        </dgm:presLayoutVars>
      </dgm:prSet>
      <dgm:spPr/>
    </dgm:pt>
    <dgm:pt modelId="{6ADBBCE5-575D-46E8-BD20-C03E531C0849}" type="pres">
      <dgm:prSet presAssocID="{0C64E302-ABE2-4C1C-909B-5DAEF1586EAE}" presName="spaceBetweenRectangles" presStyleCnt="0"/>
      <dgm:spPr/>
    </dgm:pt>
    <dgm:pt modelId="{F97D99F9-4B27-40D4-BFDF-D0C3801204BE}" type="pres">
      <dgm:prSet presAssocID="{077E6A55-B63C-455A-98C1-ECFC47E826F9}" presName="parentLin" presStyleCnt="0"/>
      <dgm:spPr/>
    </dgm:pt>
    <dgm:pt modelId="{AC1C97CF-0FB3-4B95-982D-343A7555E940}" type="pres">
      <dgm:prSet presAssocID="{077E6A55-B63C-455A-98C1-ECFC47E826F9}" presName="parentLeftMargin" presStyleLbl="node1" presStyleIdx="0" presStyleCnt="4"/>
      <dgm:spPr/>
      <dgm:t>
        <a:bodyPr/>
        <a:lstStyle/>
        <a:p>
          <a:endParaRPr lang="en-US"/>
        </a:p>
      </dgm:t>
    </dgm:pt>
    <dgm:pt modelId="{0CF627A1-7007-4E15-8E76-C6F2726BFD5D}" type="pres">
      <dgm:prSet presAssocID="{077E6A55-B63C-455A-98C1-ECFC47E826F9}" presName="parentText" presStyleLbl="node1" presStyleIdx="1" presStyleCnt="4">
        <dgm:presLayoutVars>
          <dgm:chMax val="0"/>
          <dgm:bulletEnabled val="1"/>
        </dgm:presLayoutVars>
      </dgm:prSet>
      <dgm:spPr/>
      <dgm:t>
        <a:bodyPr/>
        <a:lstStyle/>
        <a:p>
          <a:endParaRPr lang="en-US"/>
        </a:p>
      </dgm:t>
    </dgm:pt>
    <dgm:pt modelId="{F34651BA-1C77-43A5-ACD1-082CB323BDA4}" type="pres">
      <dgm:prSet presAssocID="{077E6A55-B63C-455A-98C1-ECFC47E826F9}" presName="negativeSpace" presStyleCnt="0"/>
      <dgm:spPr/>
    </dgm:pt>
    <dgm:pt modelId="{4FCD10A5-CC66-4886-98E1-5D8EE094D937}" type="pres">
      <dgm:prSet presAssocID="{077E6A55-B63C-455A-98C1-ECFC47E826F9}" presName="childText" presStyleLbl="conFgAcc1" presStyleIdx="1" presStyleCnt="4">
        <dgm:presLayoutVars>
          <dgm:bulletEnabled val="1"/>
        </dgm:presLayoutVars>
      </dgm:prSet>
      <dgm:spPr/>
    </dgm:pt>
    <dgm:pt modelId="{A2818300-48E5-4671-83F5-C1584036FF95}" type="pres">
      <dgm:prSet presAssocID="{9590DB5B-A7E0-4FCF-9D83-E0D618668475}" presName="spaceBetweenRectangles" presStyleCnt="0"/>
      <dgm:spPr/>
    </dgm:pt>
    <dgm:pt modelId="{29BBED64-029C-469D-8E1B-C40265D0D7AE}" type="pres">
      <dgm:prSet presAssocID="{F42AE736-E186-44E7-AB48-AD9ED25F3668}" presName="parentLin" presStyleCnt="0"/>
      <dgm:spPr/>
    </dgm:pt>
    <dgm:pt modelId="{10EE6E3D-74F6-42AA-BE9F-6BA2D9A2853D}" type="pres">
      <dgm:prSet presAssocID="{F42AE736-E186-44E7-AB48-AD9ED25F3668}" presName="parentLeftMargin" presStyleLbl="node1" presStyleIdx="1" presStyleCnt="4"/>
      <dgm:spPr/>
      <dgm:t>
        <a:bodyPr/>
        <a:lstStyle/>
        <a:p>
          <a:endParaRPr lang="en-US"/>
        </a:p>
      </dgm:t>
    </dgm:pt>
    <dgm:pt modelId="{6565F4B6-EBA9-46B8-88C6-A83713279843}" type="pres">
      <dgm:prSet presAssocID="{F42AE736-E186-44E7-AB48-AD9ED25F3668}" presName="parentText" presStyleLbl="node1" presStyleIdx="2" presStyleCnt="4">
        <dgm:presLayoutVars>
          <dgm:chMax val="0"/>
          <dgm:bulletEnabled val="1"/>
        </dgm:presLayoutVars>
      </dgm:prSet>
      <dgm:spPr/>
      <dgm:t>
        <a:bodyPr/>
        <a:lstStyle/>
        <a:p>
          <a:endParaRPr lang="en-US"/>
        </a:p>
      </dgm:t>
    </dgm:pt>
    <dgm:pt modelId="{79AFA511-B470-48CF-9A74-3D47D0213350}" type="pres">
      <dgm:prSet presAssocID="{F42AE736-E186-44E7-AB48-AD9ED25F3668}" presName="negativeSpace" presStyleCnt="0"/>
      <dgm:spPr/>
    </dgm:pt>
    <dgm:pt modelId="{97695F12-0611-453F-99AE-6B2B381B71B6}" type="pres">
      <dgm:prSet presAssocID="{F42AE736-E186-44E7-AB48-AD9ED25F3668}" presName="childText" presStyleLbl="conFgAcc1" presStyleIdx="2" presStyleCnt="4">
        <dgm:presLayoutVars>
          <dgm:bulletEnabled val="1"/>
        </dgm:presLayoutVars>
      </dgm:prSet>
      <dgm:spPr/>
      <dgm:t>
        <a:bodyPr/>
        <a:lstStyle/>
        <a:p>
          <a:endParaRPr lang="en-US"/>
        </a:p>
      </dgm:t>
    </dgm:pt>
    <dgm:pt modelId="{0E067BD6-241E-44DC-BCB5-ABDF55DDA94C}" type="pres">
      <dgm:prSet presAssocID="{FAB8DF9F-C401-46F7-9B98-2F36B324702E}" presName="spaceBetweenRectangles" presStyleCnt="0"/>
      <dgm:spPr/>
    </dgm:pt>
    <dgm:pt modelId="{34917FA4-BCB9-41F3-A9F7-30C93AFB3C6B}" type="pres">
      <dgm:prSet presAssocID="{6A68226B-FE8A-439A-B18C-34C7507AA72F}" presName="parentLin" presStyleCnt="0"/>
      <dgm:spPr/>
    </dgm:pt>
    <dgm:pt modelId="{C2647740-2AC6-4C16-8103-783E13A3F047}" type="pres">
      <dgm:prSet presAssocID="{6A68226B-FE8A-439A-B18C-34C7507AA72F}" presName="parentLeftMargin" presStyleLbl="node1" presStyleIdx="2" presStyleCnt="4"/>
      <dgm:spPr/>
      <dgm:t>
        <a:bodyPr/>
        <a:lstStyle/>
        <a:p>
          <a:endParaRPr lang="en-US"/>
        </a:p>
      </dgm:t>
    </dgm:pt>
    <dgm:pt modelId="{1485A60D-2C17-4879-9EB9-F86A2DD44C54}" type="pres">
      <dgm:prSet presAssocID="{6A68226B-FE8A-439A-B18C-34C7507AA72F}" presName="parentText" presStyleLbl="node1" presStyleIdx="3" presStyleCnt="4">
        <dgm:presLayoutVars>
          <dgm:chMax val="0"/>
          <dgm:bulletEnabled val="1"/>
        </dgm:presLayoutVars>
      </dgm:prSet>
      <dgm:spPr/>
      <dgm:t>
        <a:bodyPr/>
        <a:lstStyle/>
        <a:p>
          <a:endParaRPr lang="en-US"/>
        </a:p>
      </dgm:t>
    </dgm:pt>
    <dgm:pt modelId="{47358EB9-8212-4312-AB5A-79FAE53FBB92}" type="pres">
      <dgm:prSet presAssocID="{6A68226B-FE8A-439A-B18C-34C7507AA72F}" presName="negativeSpace" presStyleCnt="0"/>
      <dgm:spPr/>
    </dgm:pt>
    <dgm:pt modelId="{D553DE34-F035-48EE-A611-72CD3E3C684C}" type="pres">
      <dgm:prSet presAssocID="{6A68226B-FE8A-439A-B18C-34C7507AA72F}" presName="childText" presStyleLbl="conFgAcc1" presStyleIdx="3" presStyleCnt="4">
        <dgm:presLayoutVars>
          <dgm:bulletEnabled val="1"/>
        </dgm:presLayoutVars>
      </dgm:prSet>
      <dgm:spPr/>
      <dgm:t>
        <a:bodyPr/>
        <a:lstStyle/>
        <a:p>
          <a:endParaRPr lang="en-US"/>
        </a:p>
      </dgm:t>
    </dgm:pt>
  </dgm:ptLst>
  <dgm:cxnLst>
    <dgm:cxn modelId="{1B5C4EF8-453E-47B5-A1EB-B64085D8BD34}" srcId="{F42AE736-E186-44E7-AB48-AD9ED25F3668}" destId="{B12329C9-6E47-49F5-8722-9AEE93E5E740}" srcOrd="1" destOrd="0" parTransId="{55039D31-BBC0-4ED4-B072-195DFBCF1F68}" sibTransId="{349DE343-5ABE-46F8-86AE-6E76E426E739}"/>
    <dgm:cxn modelId="{852363EC-D227-45EB-AF42-C480777AE059}" srcId="{6A68226B-FE8A-439A-B18C-34C7507AA72F}" destId="{9EF744C1-03B7-400A-A1BA-CB1DF3E8E618}" srcOrd="0" destOrd="0" parTransId="{DF058BC3-1903-40D9-B389-33879615C52F}" sibTransId="{2AF4DED9-3AD0-4CF4-8720-37B647359E87}"/>
    <dgm:cxn modelId="{C2A54CB9-97DC-4244-8474-97EA88C291B9}" type="presOf" srcId="{1D1A1EE4-BFAD-4276-BD7A-330E26DDFEAB}" destId="{97695F12-0611-453F-99AE-6B2B381B71B6}" srcOrd="0" destOrd="0" presId="urn:microsoft.com/office/officeart/2005/8/layout/list1"/>
    <dgm:cxn modelId="{4E3BD526-38F6-4AE3-85F7-D1168E1B29BC}" type="presOf" srcId="{B12329C9-6E47-49F5-8722-9AEE93E5E740}" destId="{97695F12-0611-453F-99AE-6B2B381B71B6}" srcOrd="0" destOrd="1" presId="urn:microsoft.com/office/officeart/2005/8/layout/list1"/>
    <dgm:cxn modelId="{03DE62EE-8783-4ACD-9416-0E3590EC51AE}" type="presOf" srcId="{F42AE736-E186-44E7-AB48-AD9ED25F3668}" destId="{10EE6E3D-74F6-42AA-BE9F-6BA2D9A2853D}" srcOrd="0" destOrd="0" presId="urn:microsoft.com/office/officeart/2005/8/layout/list1"/>
    <dgm:cxn modelId="{FCC41DA1-33AB-48DB-BC02-48B7C5FCAF40}" srcId="{E316EB48-0775-4E13-80CD-8D42F205B366}" destId="{077E6A55-B63C-455A-98C1-ECFC47E826F9}" srcOrd="1" destOrd="0" parTransId="{248CA0DD-025A-46DA-996D-0EC54254F363}" sibTransId="{9590DB5B-A7E0-4FCF-9D83-E0D618668475}"/>
    <dgm:cxn modelId="{B81B3292-5B15-4BF5-AE8E-6192A898552C}" srcId="{E316EB48-0775-4E13-80CD-8D42F205B366}" destId="{6A68226B-FE8A-439A-B18C-34C7507AA72F}" srcOrd="3" destOrd="0" parTransId="{8118DD19-C106-4012-937B-CF397842B6B3}" sibTransId="{580F7020-9CDD-4C63-A354-B0243B844E42}"/>
    <dgm:cxn modelId="{7F3B9D6E-B177-4C37-8C41-B37866F5974C}" type="presOf" srcId="{6A68226B-FE8A-439A-B18C-34C7507AA72F}" destId="{C2647740-2AC6-4C16-8103-783E13A3F047}" srcOrd="0" destOrd="0" presId="urn:microsoft.com/office/officeart/2005/8/layout/list1"/>
    <dgm:cxn modelId="{44687FB0-BB58-4F54-8CE9-5F1FE24B6640}" type="presOf" srcId="{92399B84-41F9-4126-99BA-2754694FB893}" destId="{FE28282F-E55B-4B17-B286-7D5BDA1E4D85}" srcOrd="0" destOrd="0" presId="urn:microsoft.com/office/officeart/2005/8/layout/list1"/>
    <dgm:cxn modelId="{1A8AD149-E4EE-4EAE-AE6D-76D0078D0F79}" type="presOf" srcId="{E316EB48-0775-4E13-80CD-8D42F205B366}" destId="{6A18A6A7-90FA-421F-8311-E98B25EC27D4}" srcOrd="0" destOrd="0" presId="urn:microsoft.com/office/officeart/2005/8/layout/list1"/>
    <dgm:cxn modelId="{862F37D5-FBB1-4F7B-99BC-EE9DCDA38C9C}" srcId="{E316EB48-0775-4E13-80CD-8D42F205B366}" destId="{92399B84-41F9-4126-99BA-2754694FB893}" srcOrd="0" destOrd="0" parTransId="{9BB94E50-7FD9-4780-BB99-100E3BF3A44C}" sibTransId="{0C64E302-ABE2-4C1C-909B-5DAEF1586EAE}"/>
    <dgm:cxn modelId="{91172F3D-9621-4CD6-ADD5-A3637F32F864}" type="presOf" srcId="{077E6A55-B63C-455A-98C1-ECFC47E826F9}" destId="{0CF627A1-7007-4E15-8E76-C6F2726BFD5D}" srcOrd="1" destOrd="0" presId="urn:microsoft.com/office/officeart/2005/8/layout/list1"/>
    <dgm:cxn modelId="{449C8D85-2E26-4320-BFDA-8DF1E49E8CAD}" type="presOf" srcId="{9EF744C1-03B7-400A-A1BA-CB1DF3E8E618}" destId="{D553DE34-F035-48EE-A611-72CD3E3C684C}" srcOrd="0" destOrd="0" presId="urn:microsoft.com/office/officeart/2005/8/layout/list1"/>
    <dgm:cxn modelId="{14020618-E3F5-4142-AD33-C750C9A35F47}" srcId="{E316EB48-0775-4E13-80CD-8D42F205B366}" destId="{F42AE736-E186-44E7-AB48-AD9ED25F3668}" srcOrd="2" destOrd="0" parTransId="{410CE21F-1598-4597-854C-F0F22B499386}" sibTransId="{FAB8DF9F-C401-46F7-9B98-2F36B324702E}"/>
    <dgm:cxn modelId="{F6712D07-A470-4634-900A-781A84A35412}" type="presOf" srcId="{6A68226B-FE8A-439A-B18C-34C7507AA72F}" destId="{1485A60D-2C17-4879-9EB9-F86A2DD44C54}" srcOrd="1" destOrd="0" presId="urn:microsoft.com/office/officeart/2005/8/layout/list1"/>
    <dgm:cxn modelId="{6941C08F-0CD3-4CAA-BF64-E00BBC9C0F96}" type="presOf" srcId="{077E6A55-B63C-455A-98C1-ECFC47E826F9}" destId="{AC1C97CF-0FB3-4B95-982D-343A7555E940}" srcOrd="0" destOrd="0" presId="urn:microsoft.com/office/officeart/2005/8/layout/list1"/>
    <dgm:cxn modelId="{DDCFB7FC-AC55-4D45-9156-EAB908DFA2EF}" type="presOf" srcId="{92399B84-41F9-4126-99BA-2754694FB893}" destId="{E4622937-9289-451F-A63F-36037C6EDB4A}" srcOrd="1" destOrd="0" presId="urn:microsoft.com/office/officeart/2005/8/layout/list1"/>
    <dgm:cxn modelId="{17C37572-BC74-45C7-A30A-D36CC3C986FE}" type="presOf" srcId="{F42AE736-E186-44E7-AB48-AD9ED25F3668}" destId="{6565F4B6-EBA9-46B8-88C6-A83713279843}" srcOrd="1" destOrd="0" presId="urn:microsoft.com/office/officeart/2005/8/layout/list1"/>
    <dgm:cxn modelId="{98915D5E-71B3-45A9-9C36-7007F918D503}" srcId="{F42AE736-E186-44E7-AB48-AD9ED25F3668}" destId="{1D1A1EE4-BFAD-4276-BD7A-330E26DDFEAB}" srcOrd="0" destOrd="0" parTransId="{68557893-AC73-46E8-8174-2F8EA70E36B6}" sibTransId="{63B61C09-94EB-47AB-A516-A170EFA6AA18}"/>
    <dgm:cxn modelId="{36AB8260-EB7D-4B76-B8D7-885732424EBD}" type="presParOf" srcId="{6A18A6A7-90FA-421F-8311-E98B25EC27D4}" destId="{B95E2BC3-B3E9-495B-BFEC-4BFC4BDFA598}" srcOrd="0" destOrd="0" presId="urn:microsoft.com/office/officeart/2005/8/layout/list1"/>
    <dgm:cxn modelId="{90595C6E-B610-4538-B217-781AC9A17E50}" type="presParOf" srcId="{B95E2BC3-B3E9-495B-BFEC-4BFC4BDFA598}" destId="{FE28282F-E55B-4B17-B286-7D5BDA1E4D85}" srcOrd="0" destOrd="0" presId="urn:microsoft.com/office/officeart/2005/8/layout/list1"/>
    <dgm:cxn modelId="{8A100CF8-6C76-40BA-88BB-22CE8E9C3621}" type="presParOf" srcId="{B95E2BC3-B3E9-495B-BFEC-4BFC4BDFA598}" destId="{E4622937-9289-451F-A63F-36037C6EDB4A}" srcOrd="1" destOrd="0" presId="urn:microsoft.com/office/officeart/2005/8/layout/list1"/>
    <dgm:cxn modelId="{2B0E2E2B-3C2C-471C-9A5C-E008756F3EFC}" type="presParOf" srcId="{6A18A6A7-90FA-421F-8311-E98B25EC27D4}" destId="{0E828CB2-9E26-45D1-8CC0-1F6D647E9904}" srcOrd="1" destOrd="0" presId="urn:microsoft.com/office/officeart/2005/8/layout/list1"/>
    <dgm:cxn modelId="{FAC77706-CCEF-43E4-9294-BEE70B5A4310}" type="presParOf" srcId="{6A18A6A7-90FA-421F-8311-E98B25EC27D4}" destId="{4B126F47-8896-4C39-81EC-6A3750CE00F1}" srcOrd="2" destOrd="0" presId="urn:microsoft.com/office/officeart/2005/8/layout/list1"/>
    <dgm:cxn modelId="{60747B00-3936-4DF9-8C5F-CD07E60EFF1D}" type="presParOf" srcId="{6A18A6A7-90FA-421F-8311-E98B25EC27D4}" destId="{6ADBBCE5-575D-46E8-BD20-C03E531C0849}" srcOrd="3" destOrd="0" presId="urn:microsoft.com/office/officeart/2005/8/layout/list1"/>
    <dgm:cxn modelId="{9244249C-DD3A-443A-BCA9-B867CCCE033E}" type="presParOf" srcId="{6A18A6A7-90FA-421F-8311-E98B25EC27D4}" destId="{F97D99F9-4B27-40D4-BFDF-D0C3801204BE}" srcOrd="4" destOrd="0" presId="urn:microsoft.com/office/officeart/2005/8/layout/list1"/>
    <dgm:cxn modelId="{926EEA49-085A-4188-9345-53C9526B1B9D}" type="presParOf" srcId="{F97D99F9-4B27-40D4-BFDF-D0C3801204BE}" destId="{AC1C97CF-0FB3-4B95-982D-343A7555E940}" srcOrd="0" destOrd="0" presId="urn:microsoft.com/office/officeart/2005/8/layout/list1"/>
    <dgm:cxn modelId="{B2D66768-EE16-42A2-B9F8-89FFBE95DEE4}" type="presParOf" srcId="{F97D99F9-4B27-40D4-BFDF-D0C3801204BE}" destId="{0CF627A1-7007-4E15-8E76-C6F2726BFD5D}" srcOrd="1" destOrd="0" presId="urn:microsoft.com/office/officeart/2005/8/layout/list1"/>
    <dgm:cxn modelId="{0813C8A3-1E73-4431-88A4-7584F0064934}" type="presParOf" srcId="{6A18A6A7-90FA-421F-8311-E98B25EC27D4}" destId="{F34651BA-1C77-43A5-ACD1-082CB323BDA4}" srcOrd="5" destOrd="0" presId="urn:microsoft.com/office/officeart/2005/8/layout/list1"/>
    <dgm:cxn modelId="{21C60E43-8EB4-45DE-A354-CAD6D196F9B4}" type="presParOf" srcId="{6A18A6A7-90FA-421F-8311-E98B25EC27D4}" destId="{4FCD10A5-CC66-4886-98E1-5D8EE094D937}" srcOrd="6" destOrd="0" presId="urn:microsoft.com/office/officeart/2005/8/layout/list1"/>
    <dgm:cxn modelId="{73DACDCE-2F10-4040-B080-7D9EA34CE626}" type="presParOf" srcId="{6A18A6A7-90FA-421F-8311-E98B25EC27D4}" destId="{A2818300-48E5-4671-83F5-C1584036FF95}" srcOrd="7" destOrd="0" presId="urn:microsoft.com/office/officeart/2005/8/layout/list1"/>
    <dgm:cxn modelId="{A922FDCA-8DD8-47DA-8909-E815D5289EBE}" type="presParOf" srcId="{6A18A6A7-90FA-421F-8311-E98B25EC27D4}" destId="{29BBED64-029C-469D-8E1B-C40265D0D7AE}" srcOrd="8" destOrd="0" presId="urn:microsoft.com/office/officeart/2005/8/layout/list1"/>
    <dgm:cxn modelId="{0BD84091-7444-43D0-9EAB-739D557DE490}" type="presParOf" srcId="{29BBED64-029C-469D-8E1B-C40265D0D7AE}" destId="{10EE6E3D-74F6-42AA-BE9F-6BA2D9A2853D}" srcOrd="0" destOrd="0" presId="urn:microsoft.com/office/officeart/2005/8/layout/list1"/>
    <dgm:cxn modelId="{5D736128-6B5A-4CFF-8367-565524E4C805}" type="presParOf" srcId="{29BBED64-029C-469D-8E1B-C40265D0D7AE}" destId="{6565F4B6-EBA9-46B8-88C6-A83713279843}" srcOrd="1" destOrd="0" presId="urn:microsoft.com/office/officeart/2005/8/layout/list1"/>
    <dgm:cxn modelId="{CC404BB6-54EB-4D20-9F94-BDCF553E7C21}" type="presParOf" srcId="{6A18A6A7-90FA-421F-8311-E98B25EC27D4}" destId="{79AFA511-B470-48CF-9A74-3D47D0213350}" srcOrd="9" destOrd="0" presId="urn:microsoft.com/office/officeart/2005/8/layout/list1"/>
    <dgm:cxn modelId="{A7874926-DB0A-4FE7-BC21-9FAE84A65627}" type="presParOf" srcId="{6A18A6A7-90FA-421F-8311-E98B25EC27D4}" destId="{97695F12-0611-453F-99AE-6B2B381B71B6}" srcOrd="10" destOrd="0" presId="urn:microsoft.com/office/officeart/2005/8/layout/list1"/>
    <dgm:cxn modelId="{70C8FA09-EEF8-4B0E-BD65-CCA19EFBE171}" type="presParOf" srcId="{6A18A6A7-90FA-421F-8311-E98B25EC27D4}" destId="{0E067BD6-241E-44DC-BCB5-ABDF55DDA94C}" srcOrd="11" destOrd="0" presId="urn:microsoft.com/office/officeart/2005/8/layout/list1"/>
    <dgm:cxn modelId="{F6D6B5F5-8527-41B9-992D-1E10286C1411}" type="presParOf" srcId="{6A18A6A7-90FA-421F-8311-E98B25EC27D4}" destId="{34917FA4-BCB9-41F3-A9F7-30C93AFB3C6B}" srcOrd="12" destOrd="0" presId="urn:microsoft.com/office/officeart/2005/8/layout/list1"/>
    <dgm:cxn modelId="{65138EB6-4ECA-477D-9DE5-86395CFF70A0}" type="presParOf" srcId="{34917FA4-BCB9-41F3-A9F7-30C93AFB3C6B}" destId="{C2647740-2AC6-4C16-8103-783E13A3F047}" srcOrd="0" destOrd="0" presId="urn:microsoft.com/office/officeart/2005/8/layout/list1"/>
    <dgm:cxn modelId="{BD20617E-E4CE-4584-AF81-E3553649E163}" type="presParOf" srcId="{34917FA4-BCB9-41F3-A9F7-30C93AFB3C6B}" destId="{1485A60D-2C17-4879-9EB9-F86A2DD44C54}" srcOrd="1" destOrd="0" presId="urn:microsoft.com/office/officeart/2005/8/layout/list1"/>
    <dgm:cxn modelId="{4CF9C64D-3FF6-43C2-9555-C23D7FC402A9}" type="presParOf" srcId="{6A18A6A7-90FA-421F-8311-E98B25EC27D4}" destId="{47358EB9-8212-4312-AB5A-79FAE53FBB92}" srcOrd="13" destOrd="0" presId="urn:microsoft.com/office/officeart/2005/8/layout/list1"/>
    <dgm:cxn modelId="{B13C8752-1447-4C25-82AC-0F0316B3C01A}" type="presParOf" srcId="{6A18A6A7-90FA-421F-8311-E98B25EC27D4}" destId="{D553DE34-F035-48EE-A611-72CD3E3C684C}" srcOrd="14"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43903A-61B9-4603-9F7E-D98E606664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04FA96A-A468-42E4-B621-EAEBB77E52F5}">
      <dgm:prSet/>
      <dgm:spPr/>
      <dgm:t>
        <a:bodyPr/>
        <a:lstStyle/>
        <a:p>
          <a:pPr rtl="0"/>
          <a:r>
            <a:rPr lang="en-GB" dirty="0" smtClean="0"/>
            <a:t>- Core concept: Levels</a:t>
          </a:r>
          <a:endParaRPr lang="en-GB" dirty="0"/>
        </a:p>
      </dgm:t>
    </dgm:pt>
    <dgm:pt modelId="{BAB02292-4D4E-4B58-9E9D-1E12F78B325D}" type="parTrans" cxnId="{608252E8-1A7C-4C1C-BF72-4E4993680586}">
      <dgm:prSet/>
      <dgm:spPr/>
      <dgm:t>
        <a:bodyPr/>
        <a:lstStyle/>
        <a:p>
          <a:endParaRPr lang="en-GB"/>
        </a:p>
      </dgm:t>
    </dgm:pt>
    <dgm:pt modelId="{000320AE-2618-4908-A172-95BD8C59A579}" type="sibTrans" cxnId="{608252E8-1A7C-4C1C-BF72-4E4993680586}">
      <dgm:prSet/>
      <dgm:spPr/>
      <dgm:t>
        <a:bodyPr/>
        <a:lstStyle/>
        <a:p>
          <a:endParaRPr lang="en-GB"/>
        </a:p>
      </dgm:t>
    </dgm:pt>
    <dgm:pt modelId="{77925D82-F097-4A1C-A153-9880F02A2834}" type="pres">
      <dgm:prSet presAssocID="{7343903A-61B9-4603-9F7E-D98E606664BD}" presName="linear" presStyleCnt="0">
        <dgm:presLayoutVars>
          <dgm:animLvl val="lvl"/>
          <dgm:resizeHandles val="exact"/>
        </dgm:presLayoutVars>
      </dgm:prSet>
      <dgm:spPr/>
      <dgm:t>
        <a:bodyPr/>
        <a:lstStyle/>
        <a:p>
          <a:endParaRPr lang="en-US"/>
        </a:p>
      </dgm:t>
    </dgm:pt>
    <dgm:pt modelId="{C4460003-4A1B-4BDE-BE89-7BE0A436BAFE}" type="pres">
      <dgm:prSet presAssocID="{A04FA96A-A468-42E4-B621-EAEBB77E52F5}" presName="parentText" presStyleLbl="node1" presStyleIdx="0" presStyleCnt="1">
        <dgm:presLayoutVars>
          <dgm:chMax val="0"/>
          <dgm:bulletEnabled val="1"/>
        </dgm:presLayoutVars>
      </dgm:prSet>
      <dgm:spPr/>
      <dgm:t>
        <a:bodyPr/>
        <a:lstStyle/>
        <a:p>
          <a:endParaRPr lang="en-US"/>
        </a:p>
      </dgm:t>
    </dgm:pt>
  </dgm:ptLst>
  <dgm:cxnLst>
    <dgm:cxn modelId="{4BCEA56A-0332-40E3-B902-A63F58F70795}" type="presOf" srcId="{A04FA96A-A468-42E4-B621-EAEBB77E52F5}" destId="{C4460003-4A1B-4BDE-BE89-7BE0A436BAFE}" srcOrd="0" destOrd="0" presId="urn:microsoft.com/office/officeart/2005/8/layout/vList2"/>
    <dgm:cxn modelId="{608252E8-1A7C-4C1C-BF72-4E4993680586}" srcId="{7343903A-61B9-4603-9F7E-D98E606664BD}" destId="{A04FA96A-A468-42E4-B621-EAEBB77E52F5}" srcOrd="0" destOrd="0" parTransId="{BAB02292-4D4E-4B58-9E9D-1E12F78B325D}" sibTransId="{000320AE-2618-4908-A172-95BD8C59A579}"/>
    <dgm:cxn modelId="{B6ABCF6E-102A-48F2-A439-EEA7C0D6309F}" type="presOf" srcId="{7343903A-61B9-4603-9F7E-D98E606664BD}" destId="{77925D82-F097-4A1C-A153-9880F02A2834}" srcOrd="0" destOrd="0" presId="urn:microsoft.com/office/officeart/2005/8/layout/vList2"/>
    <dgm:cxn modelId="{07635F72-2768-4A51-8DE8-64E849B7E7C1}" type="presParOf" srcId="{77925D82-F097-4A1C-A153-9880F02A2834}" destId="{C4460003-4A1B-4BDE-BE89-7BE0A436BAF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8EBF456-12F5-4972-A0A7-DFC83D70D9FD}" type="doc">
      <dgm:prSet loTypeId="urn:microsoft.com/office/officeart/2005/8/layout/process3" loCatId="list" qsTypeId="urn:microsoft.com/office/officeart/2005/8/quickstyle/simple1" qsCatId="simple" csTypeId="urn:microsoft.com/office/officeart/2005/8/colors/accent1_3" csCatId="accent1" phldr="1"/>
      <dgm:spPr/>
      <dgm:t>
        <a:bodyPr/>
        <a:lstStyle/>
        <a:p>
          <a:endParaRPr lang="en-GB"/>
        </a:p>
      </dgm:t>
    </dgm:pt>
    <dgm:pt modelId="{38EB2ED8-4EA2-49E7-8DFB-2003C59A40CC}">
      <dgm:prSet phldrT="[Text]" custT="1"/>
      <dgm:spPr/>
      <dgm:t>
        <a:bodyPr/>
        <a:lstStyle/>
        <a:p>
          <a:r>
            <a:rPr lang="en-GB" sz="1050" dirty="0" smtClean="0"/>
            <a:t>Individual</a:t>
          </a:r>
          <a:endParaRPr lang="en-GB" sz="1050" dirty="0"/>
        </a:p>
      </dgm:t>
    </dgm:pt>
    <dgm:pt modelId="{8BD4F1C4-2FED-4785-BF2D-F2A6A4C796B2}" type="parTrans" cxnId="{1AEF6C06-3708-4A2B-9FC9-24C938BAE674}">
      <dgm:prSet/>
      <dgm:spPr/>
      <dgm:t>
        <a:bodyPr/>
        <a:lstStyle/>
        <a:p>
          <a:endParaRPr lang="en-GB"/>
        </a:p>
      </dgm:t>
    </dgm:pt>
    <dgm:pt modelId="{F3ADB845-B507-41AE-B59A-F6385E5801FB}" type="sibTrans" cxnId="{1AEF6C06-3708-4A2B-9FC9-24C938BAE674}">
      <dgm:prSet/>
      <dgm:spPr/>
      <dgm:t>
        <a:bodyPr/>
        <a:lstStyle/>
        <a:p>
          <a:endParaRPr lang="en-GB"/>
        </a:p>
      </dgm:t>
    </dgm:pt>
    <dgm:pt modelId="{20B9B533-D642-8043-85A1-9E742586EAEF}">
      <dgm:prSet phldrT="[Text]" custT="1"/>
      <dgm:spPr/>
      <dgm:t>
        <a:bodyPr/>
        <a:lstStyle/>
        <a:p>
          <a:r>
            <a:rPr lang="en-GB" sz="1100" dirty="0"/>
            <a:t>This is the only level that is common to all the different definitions of levels. </a:t>
          </a:r>
        </a:p>
      </dgm:t>
    </dgm:pt>
    <dgm:pt modelId="{4A9C8D2C-3031-3545-B2F9-5410C16666AE}" type="parTrans" cxnId="{A953697A-A455-9C4A-86EC-219A02769447}">
      <dgm:prSet/>
      <dgm:spPr/>
      <dgm:t>
        <a:bodyPr/>
        <a:lstStyle/>
        <a:p>
          <a:endParaRPr lang="en-GB"/>
        </a:p>
      </dgm:t>
    </dgm:pt>
    <dgm:pt modelId="{89CCAB4F-D56A-924D-8B03-EEB1EF01FEF9}" type="sibTrans" cxnId="{A953697A-A455-9C4A-86EC-219A02769447}">
      <dgm:prSet/>
      <dgm:spPr/>
      <dgm:t>
        <a:bodyPr/>
        <a:lstStyle/>
        <a:p>
          <a:endParaRPr lang="en-GB"/>
        </a:p>
      </dgm:t>
    </dgm:pt>
    <dgm:pt modelId="{B95899D7-5AE1-1B4F-889D-B926D2BA8ABA}">
      <dgm:prSet phldrT="[Text]" custT="1"/>
      <dgm:spPr/>
      <dgm:t>
        <a:bodyPr/>
        <a:lstStyle/>
        <a:p>
          <a:r>
            <a:rPr lang="en-GB" sz="1100" dirty="0" smtClean="0"/>
            <a:t>Competencies</a:t>
          </a:r>
          <a:r>
            <a:rPr lang="en-GB" sz="1100" i="1" dirty="0" smtClean="0"/>
            <a:t>, </a:t>
          </a:r>
          <a:r>
            <a:rPr lang="en-GB" sz="1100" dirty="0"/>
            <a:t>skills, knowledge and the abilities to use them, attitudes, values and culture can all be considered elements of an individual’s overall capacity.</a:t>
          </a:r>
        </a:p>
      </dgm:t>
    </dgm:pt>
    <dgm:pt modelId="{5E620A69-A878-1C46-BF13-4B4931FF7FF8}" type="parTrans" cxnId="{04EB2C1B-043C-1749-85FA-ED43E3AD5675}">
      <dgm:prSet/>
      <dgm:spPr/>
      <dgm:t>
        <a:bodyPr/>
        <a:lstStyle/>
        <a:p>
          <a:endParaRPr lang="en-GB"/>
        </a:p>
      </dgm:t>
    </dgm:pt>
    <dgm:pt modelId="{C0C80F38-0835-E64A-A1D8-277EA0D3C60B}" type="sibTrans" cxnId="{04EB2C1B-043C-1749-85FA-ED43E3AD5675}">
      <dgm:prSet/>
      <dgm:spPr/>
      <dgm:t>
        <a:bodyPr/>
        <a:lstStyle/>
        <a:p>
          <a:endParaRPr lang="en-GB"/>
        </a:p>
      </dgm:t>
    </dgm:pt>
    <dgm:pt modelId="{ED980F40-A7E5-7345-A66C-FD749537A5BB}">
      <dgm:prSet phldrT="[Text]" custT="1"/>
      <dgm:spPr/>
      <dgm:t>
        <a:bodyPr/>
        <a:lstStyle/>
        <a:p>
          <a:r>
            <a:rPr lang="en-GB" sz="1200" dirty="0" smtClean="0"/>
            <a:t>Organisational</a:t>
          </a:r>
          <a:endParaRPr lang="en-GB" sz="1200" dirty="0"/>
        </a:p>
      </dgm:t>
    </dgm:pt>
    <dgm:pt modelId="{D624E660-6036-C648-88D3-9A881DE28B88}" type="parTrans" cxnId="{39EF587D-D2BC-5A40-B2C7-8B3D50D14855}">
      <dgm:prSet/>
      <dgm:spPr/>
      <dgm:t>
        <a:bodyPr/>
        <a:lstStyle/>
        <a:p>
          <a:endParaRPr lang="en-GB"/>
        </a:p>
      </dgm:t>
    </dgm:pt>
    <dgm:pt modelId="{A2137825-5D60-FA49-8270-C46CB8B8D422}" type="sibTrans" cxnId="{39EF587D-D2BC-5A40-B2C7-8B3D50D14855}">
      <dgm:prSet/>
      <dgm:spPr/>
      <dgm:t>
        <a:bodyPr/>
        <a:lstStyle/>
        <a:p>
          <a:endParaRPr lang="en-GB"/>
        </a:p>
      </dgm:t>
    </dgm:pt>
    <dgm:pt modelId="{A3029872-180D-F145-A398-8501C3575F08}">
      <dgm:prSet phldrT="[Text]" custT="1"/>
      <dgm:spPr/>
      <dgm:t>
        <a:bodyPr/>
        <a:lstStyle/>
        <a:p>
          <a:r>
            <a:rPr lang="en-GB" sz="1100" dirty="0"/>
            <a:t>Some agencies, e.g. UNDP, call this the institutional level</a:t>
          </a:r>
        </a:p>
      </dgm:t>
    </dgm:pt>
    <dgm:pt modelId="{2BAB68C1-6975-9E46-B396-78C55AEA2EE1}" type="parTrans" cxnId="{CAC026E5-58D8-EB4E-8B92-4E656A99297F}">
      <dgm:prSet/>
      <dgm:spPr/>
      <dgm:t>
        <a:bodyPr/>
        <a:lstStyle/>
        <a:p>
          <a:endParaRPr lang="en-GB"/>
        </a:p>
      </dgm:t>
    </dgm:pt>
    <dgm:pt modelId="{3C065922-DF3F-E443-A425-C8DFEA1F0BA5}" type="sibTrans" cxnId="{CAC026E5-58D8-EB4E-8B92-4E656A99297F}">
      <dgm:prSet/>
      <dgm:spPr/>
      <dgm:t>
        <a:bodyPr/>
        <a:lstStyle/>
        <a:p>
          <a:endParaRPr lang="en-GB"/>
        </a:p>
      </dgm:t>
    </dgm:pt>
    <dgm:pt modelId="{ED434CDC-FB32-1245-BEB6-45AF370AE19A}">
      <dgm:prSet phldrT="[Text]" custT="1"/>
      <dgm:spPr/>
      <dgm:t>
        <a:bodyPr/>
        <a:lstStyle/>
        <a:p>
          <a:r>
            <a:rPr lang="en-GB" sz="1100" dirty="0"/>
            <a:t>Some include linkages, networks, partnerships and sectors at this level</a:t>
          </a:r>
        </a:p>
      </dgm:t>
    </dgm:pt>
    <dgm:pt modelId="{DCBD04FD-7DE4-814F-85CA-978A2AFD0A6E}" type="parTrans" cxnId="{C6BF6B13-89A4-0642-8E2C-2F326749C201}">
      <dgm:prSet/>
      <dgm:spPr/>
      <dgm:t>
        <a:bodyPr/>
        <a:lstStyle/>
        <a:p>
          <a:endParaRPr lang="en-GB"/>
        </a:p>
      </dgm:t>
    </dgm:pt>
    <dgm:pt modelId="{CC4E40A2-1AC5-6546-AA2E-94DBFB46E263}" type="sibTrans" cxnId="{C6BF6B13-89A4-0642-8E2C-2F326749C201}">
      <dgm:prSet/>
      <dgm:spPr/>
      <dgm:t>
        <a:bodyPr/>
        <a:lstStyle/>
        <a:p>
          <a:endParaRPr lang="en-GB"/>
        </a:p>
      </dgm:t>
    </dgm:pt>
    <dgm:pt modelId="{42575EE4-956F-2044-9420-0BCB73F928AE}">
      <dgm:prSet phldrT="[Text]" custT="1"/>
      <dgm:spPr/>
      <dgm:t>
        <a:bodyPr/>
        <a:lstStyle/>
        <a:p>
          <a:r>
            <a:rPr lang="en-GB" sz="1200" dirty="0" err="1"/>
            <a:t>Sectoral</a:t>
          </a:r>
          <a:endParaRPr lang="en-GB" sz="1200" dirty="0"/>
        </a:p>
      </dgm:t>
    </dgm:pt>
    <dgm:pt modelId="{00187C5E-8186-2A45-BCBB-E744AEBD9B89}" type="parTrans" cxnId="{8189DE43-D310-554C-B68F-DFD87056AD43}">
      <dgm:prSet/>
      <dgm:spPr/>
      <dgm:t>
        <a:bodyPr/>
        <a:lstStyle/>
        <a:p>
          <a:endParaRPr lang="en-GB"/>
        </a:p>
      </dgm:t>
    </dgm:pt>
    <dgm:pt modelId="{DFF7FA9C-00C6-2F4F-AA08-DB295356891A}" type="sibTrans" cxnId="{8189DE43-D310-554C-B68F-DFD87056AD43}">
      <dgm:prSet/>
      <dgm:spPr/>
      <dgm:t>
        <a:bodyPr/>
        <a:lstStyle/>
        <a:p>
          <a:endParaRPr lang="en-GB"/>
        </a:p>
      </dgm:t>
    </dgm:pt>
    <dgm:pt modelId="{19A53C56-4874-4144-A918-8AF77DA2DCDA}">
      <dgm:prSet phldrT="[Text]" custT="1"/>
      <dgm:spPr/>
      <dgm:t>
        <a:bodyPr/>
        <a:lstStyle/>
        <a:p>
          <a:r>
            <a:rPr lang="en-GB" sz="1100" dirty="0"/>
            <a:t>Many agencies, e.g. the Swiss Agency for Development and Cooperation (SDC) have this level</a:t>
          </a:r>
        </a:p>
      </dgm:t>
    </dgm:pt>
    <dgm:pt modelId="{28B9796E-47B1-BD4A-A170-C12A77C02CCA}" type="parTrans" cxnId="{28C62243-F3A7-9241-8029-AEB3D91B01CD}">
      <dgm:prSet/>
      <dgm:spPr/>
      <dgm:t>
        <a:bodyPr/>
        <a:lstStyle/>
        <a:p>
          <a:endParaRPr lang="en-GB"/>
        </a:p>
      </dgm:t>
    </dgm:pt>
    <dgm:pt modelId="{75536B87-D494-7043-87D7-E2DDD431D036}" type="sibTrans" cxnId="{28C62243-F3A7-9241-8029-AEB3D91B01CD}">
      <dgm:prSet/>
      <dgm:spPr/>
      <dgm:t>
        <a:bodyPr/>
        <a:lstStyle/>
        <a:p>
          <a:endParaRPr lang="en-GB"/>
        </a:p>
      </dgm:t>
    </dgm:pt>
    <dgm:pt modelId="{1F662BFC-DDA1-BD4D-96C8-C592872EADDD}">
      <dgm:prSet phldrT="[Text]" custT="1"/>
      <dgm:spPr/>
      <dgm:t>
        <a:bodyPr/>
        <a:lstStyle/>
        <a:p>
          <a:r>
            <a:rPr lang="en-GB" sz="1100" dirty="0"/>
            <a:t>Some include linkages, networks and partnerships at this level</a:t>
          </a:r>
        </a:p>
      </dgm:t>
    </dgm:pt>
    <dgm:pt modelId="{83539A1E-A03D-CB45-AEC2-8BECB2D6F8C6}" type="parTrans" cxnId="{4AD9156A-C455-9B4D-9E23-D1A3B58C37AC}">
      <dgm:prSet/>
      <dgm:spPr/>
      <dgm:t>
        <a:bodyPr/>
        <a:lstStyle/>
        <a:p>
          <a:endParaRPr lang="en-GB"/>
        </a:p>
      </dgm:t>
    </dgm:pt>
    <dgm:pt modelId="{2E230820-FB77-3144-BCAB-4CB4545FB28E}" type="sibTrans" cxnId="{4AD9156A-C455-9B4D-9E23-D1A3B58C37AC}">
      <dgm:prSet/>
      <dgm:spPr/>
      <dgm:t>
        <a:bodyPr/>
        <a:lstStyle/>
        <a:p>
          <a:endParaRPr lang="en-GB"/>
        </a:p>
      </dgm:t>
    </dgm:pt>
    <dgm:pt modelId="{AFBED0D7-1408-9148-9928-F38817EF5F70}">
      <dgm:prSet phldrT="[Text]" custT="1"/>
      <dgm:spPr/>
      <dgm:t>
        <a:bodyPr/>
        <a:lstStyle/>
        <a:p>
          <a:r>
            <a:rPr lang="en-GB" sz="1200" dirty="0" smtClean="0"/>
            <a:t>Institutional*</a:t>
          </a:r>
          <a:endParaRPr lang="en-GB" sz="1200" dirty="0"/>
        </a:p>
      </dgm:t>
    </dgm:pt>
    <dgm:pt modelId="{5719B94E-8EB8-8C42-89C2-DCDF8ACA2393}" type="parTrans" cxnId="{F260F38B-217E-AA4C-BA99-18F7EE49A5B0}">
      <dgm:prSet/>
      <dgm:spPr/>
      <dgm:t>
        <a:bodyPr/>
        <a:lstStyle/>
        <a:p>
          <a:endParaRPr lang="en-GB"/>
        </a:p>
      </dgm:t>
    </dgm:pt>
    <dgm:pt modelId="{1AD80A7A-C0B8-2248-9B77-216E3E0CA946}" type="sibTrans" cxnId="{F260F38B-217E-AA4C-BA99-18F7EE49A5B0}">
      <dgm:prSet/>
      <dgm:spPr/>
      <dgm:t>
        <a:bodyPr/>
        <a:lstStyle/>
        <a:p>
          <a:endParaRPr lang="en-GB"/>
        </a:p>
      </dgm:t>
    </dgm:pt>
    <dgm:pt modelId="{0FBF62BA-C0A6-E040-AFFF-0E1FADEA8DA0}">
      <dgm:prSet phldrT="[Text]" custT="1"/>
      <dgm:spPr/>
      <dgm:t>
        <a:bodyPr/>
        <a:lstStyle/>
        <a:p>
          <a:r>
            <a:rPr lang="en-GB" sz="1100" dirty="0"/>
            <a:t> This is the level of laws, policies and systems</a:t>
          </a:r>
        </a:p>
      </dgm:t>
    </dgm:pt>
    <dgm:pt modelId="{1A7C1F66-92F1-0C4B-B672-EC98CA9CDAEB}" type="parTrans" cxnId="{CC3F61B7-2EFC-AC4C-8BCB-D498CDE29DAF}">
      <dgm:prSet/>
      <dgm:spPr/>
      <dgm:t>
        <a:bodyPr/>
        <a:lstStyle/>
        <a:p>
          <a:endParaRPr lang="en-GB"/>
        </a:p>
      </dgm:t>
    </dgm:pt>
    <dgm:pt modelId="{3F9CBDA0-2CA7-1F4C-A822-C60B5143D662}" type="sibTrans" cxnId="{CC3F61B7-2EFC-AC4C-8BCB-D498CDE29DAF}">
      <dgm:prSet/>
      <dgm:spPr/>
      <dgm:t>
        <a:bodyPr/>
        <a:lstStyle/>
        <a:p>
          <a:endParaRPr lang="en-GB"/>
        </a:p>
      </dgm:t>
    </dgm:pt>
    <dgm:pt modelId="{9E659219-792F-1D46-8EA9-3C74BF645ACC}">
      <dgm:prSet phldrT="[Text]" custT="1"/>
      <dgm:spPr/>
      <dgm:t>
        <a:bodyPr/>
        <a:lstStyle/>
        <a:p>
          <a:r>
            <a:rPr lang="en-GB" sz="1100" dirty="0"/>
            <a:t>This level exists sub-nationally, nationally, regionally and globally</a:t>
          </a:r>
        </a:p>
      </dgm:t>
    </dgm:pt>
    <dgm:pt modelId="{F59CB4F0-5351-CE44-82DF-5F0F8AE76811}" type="parTrans" cxnId="{0C568AE6-11F1-0741-9145-3EF6A9889B55}">
      <dgm:prSet/>
      <dgm:spPr/>
      <dgm:t>
        <a:bodyPr/>
        <a:lstStyle/>
        <a:p>
          <a:endParaRPr lang="en-GB"/>
        </a:p>
      </dgm:t>
    </dgm:pt>
    <dgm:pt modelId="{DF086501-0667-6749-A8EB-33597E6C30B3}" type="sibTrans" cxnId="{0C568AE6-11F1-0741-9145-3EF6A9889B55}">
      <dgm:prSet/>
      <dgm:spPr/>
      <dgm:t>
        <a:bodyPr/>
        <a:lstStyle/>
        <a:p>
          <a:endParaRPr lang="en-GB"/>
        </a:p>
      </dgm:t>
    </dgm:pt>
    <dgm:pt modelId="{B86328B8-0289-9B48-90FD-92014C3A1190}">
      <dgm:prSet phldrT="[Text]" custT="1"/>
      <dgm:spPr/>
      <dgm:t>
        <a:bodyPr/>
        <a:lstStyle/>
        <a:p>
          <a:r>
            <a:rPr lang="en-GB" sz="1100" dirty="0"/>
            <a:t>This is often called the enabling environment</a:t>
          </a:r>
        </a:p>
      </dgm:t>
    </dgm:pt>
    <dgm:pt modelId="{71AD8816-523E-564A-9558-D092CCB7422F}" type="parTrans" cxnId="{1C72A550-0A61-E342-982A-445553BA0293}">
      <dgm:prSet/>
      <dgm:spPr/>
      <dgm:t>
        <a:bodyPr/>
        <a:lstStyle/>
        <a:p>
          <a:endParaRPr lang="en-GB"/>
        </a:p>
      </dgm:t>
    </dgm:pt>
    <dgm:pt modelId="{3E798F87-3F97-C444-AFA6-034BF22E5E73}" type="sibTrans" cxnId="{1C72A550-0A61-E342-982A-445553BA0293}">
      <dgm:prSet/>
      <dgm:spPr/>
      <dgm:t>
        <a:bodyPr/>
        <a:lstStyle/>
        <a:p>
          <a:endParaRPr lang="en-GB"/>
        </a:p>
      </dgm:t>
    </dgm:pt>
    <dgm:pt modelId="{7648F8E2-6186-1F4E-9010-5B6E7058A6E8}">
      <dgm:prSet phldrT="[Text]" custT="1"/>
      <dgm:spPr/>
      <dgm:t>
        <a:bodyPr/>
        <a:lstStyle/>
        <a:p>
          <a:r>
            <a:rPr lang="en-GB" sz="1200" dirty="0"/>
            <a:t>Global</a:t>
          </a:r>
        </a:p>
      </dgm:t>
    </dgm:pt>
    <dgm:pt modelId="{7CAD66F6-C36C-7143-85DC-8A8FB735414F}" type="parTrans" cxnId="{D375F64B-57A1-A342-901E-ED47DFD1AF43}">
      <dgm:prSet/>
      <dgm:spPr/>
      <dgm:t>
        <a:bodyPr/>
        <a:lstStyle/>
        <a:p>
          <a:endParaRPr lang="en-GB"/>
        </a:p>
      </dgm:t>
    </dgm:pt>
    <dgm:pt modelId="{D47961D0-3C6C-A349-A520-D95AD9A21BC2}" type="sibTrans" cxnId="{D375F64B-57A1-A342-901E-ED47DFD1AF43}">
      <dgm:prSet/>
      <dgm:spPr/>
      <dgm:t>
        <a:bodyPr/>
        <a:lstStyle/>
        <a:p>
          <a:endParaRPr lang="en-GB"/>
        </a:p>
      </dgm:t>
    </dgm:pt>
    <dgm:pt modelId="{4B308BF5-46F2-2E47-AB35-308E3D8F466B}">
      <dgm:prSet phldrT="[Text]" custT="1"/>
      <dgm:spPr/>
      <dgm:t>
        <a:bodyPr/>
        <a:lstStyle/>
        <a:p>
          <a:r>
            <a:rPr lang="en-GB" sz="1100" dirty="0"/>
            <a:t>Currently agencies concerned with climate change consider it essential to work at global level because of the complex interconnection of many environmental factors at the global level</a:t>
          </a:r>
        </a:p>
      </dgm:t>
    </dgm:pt>
    <dgm:pt modelId="{EC559237-DAE3-4A42-A34F-CD56FE1B9A73}" type="parTrans" cxnId="{D63F31DB-228F-A947-B618-678038EB5733}">
      <dgm:prSet/>
      <dgm:spPr/>
      <dgm:t>
        <a:bodyPr/>
        <a:lstStyle/>
        <a:p>
          <a:endParaRPr lang="en-GB"/>
        </a:p>
      </dgm:t>
    </dgm:pt>
    <dgm:pt modelId="{ADEA8E45-0CC0-6C42-B398-6383EFECF606}" type="sibTrans" cxnId="{D63F31DB-228F-A947-B618-678038EB5733}">
      <dgm:prSet/>
      <dgm:spPr/>
      <dgm:t>
        <a:bodyPr/>
        <a:lstStyle/>
        <a:p>
          <a:endParaRPr lang="en-GB"/>
        </a:p>
      </dgm:t>
    </dgm:pt>
    <dgm:pt modelId="{42CCCA9F-063D-0E43-9718-CB79A26A840E}" type="pres">
      <dgm:prSet presAssocID="{18EBF456-12F5-4972-A0A7-DFC83D70D9FD}" presName="linearFlow" presStyleCnt="0">
        <dgm:presLayoutVars>
          <dgm:dir/>
          <dgm:animLvl val="lvl"/>
          <dgm:resizeHandles val="exact"/>
        </dgm:presLayoutVars>
      </dgm:prSet>
      <dgm:spPr/>
      <dgm:t>
        <a:bodyPr/>
        <a:lstStyle/>
        <a:p>
          <a:endParaRPr lang="en-US"/>
        </a:p>
      </dgm:t>
    </dgm:pt>
    <dgm:pt modelId="{C1573B4B-21C2-534A-9E8B-9C2272308164}" type="pres">
      <dgm:prSet presAssocID="{38EB2ED8-4EA2-49E7-8DFB-2003C59A40CC}" presName="composite" presStyleCnt="0"/>
      <dgm:spPr/>
      <dgm:t>
        <a:bodyPr/>
        <a:lstStyle/>
        <a:p>
          <a:endParaRPr lang="en-US"/>
        </a:p>
      </dgm:t>
    </dgm:pt>
    <dgm:pt modelId="{29CD1937-99C9-1643-94A7-CC466CF6CFE5}" type="pres">
      <dgm:prSet presAssocID="{38EB2ED8-4EA2-49E7-8DFB-2003C59A40CC}" presName="parTx" presStyleLbl="node1" presStyleIdx="0" presStyleCnt="5">
        <dgm:presLayoutVars>
          <dgm:chMax val="0"/>
          <dgm:chPref val="0"/>
          <dgm:bulletEnabled val="1"/>
        </dgm:presLayoutVars>
      </dgm:prSet>
      <dgm:spPr/>
      <dgm:t>
        <a:bodyPr/>
        <a:lstStyle/>
        <a:p>
          <a:endParaRPr lang="en-US"/>
        </a:p>
      </dgm:t>
    </dgm:pt>
    <dgm:pt modelId="{A99FB1E7-F708-224E-968E-1793EEA8DC7F}" type="pres">
      <dgm:prSet presAssocID="{38EB2ED8-4EA2-49E7-8DFB-2003C59A40CC}" presName="parSh" presStyleLbl="node1" presStyleIdx="0" presStyleCnt="5" custScaleX="106290"/>
      <dgm:spPr/>
      <dgm:t>
        <a:bodyPr/>
        <a:lstStyle/>
        <a:p>
          <a:endParaRPr lang="en-US"/>
        </a:p>
      </dgm:t>
    </dgm:pt>
    <dgm:pt modelId="{F75BA3DE-AD28-E146-A6D8-5D445386EA94}" type="pres">
      <dgm:prSet presAssocID="{38EB2ED8-4EA2-49E7-8DFB-2003C59A40CC}" presName="desTx" presStyleLbl="fgAcc1" presStyleIdx="0" presStyleCnt="5" custScaleX="116241" custScaleY="98013">
        <dgm:presLayoutVars>
          <dgm:bulletEnabled val="1"/>
        </dgm:presLayoutVars>
      </dgm:prSet>
      <dgm:spPr/>
      <dgm:t>
        <a:bodyPr/>
        <a:lstStyle/>
        <a:p>
          <a:endParaRPr lang="en-US"/>
        </a:p>
      </dgm:t>
    </dgm:pt>
    <dgm:pt modelId="{D1D5E12B-2A09-9E46-A032-2F22CB390871}" type="pres">
      <dgm:prSet presAssocID="{F3ADB845-B507-41AE-B59A-F6385E5801FB}" presName="sibTrans" presStyleLbl="sibTrans2D1" presStyleIdx="0" presStyleCnt="4"/>
      <dgm:spPr/>
      <dgm:t>
        <a:bodyPr/>
        <a:lstStyle/>
        <a:p>
          <a:endParaRPr lang="en-US"/>
        </a:p>
      </dgm:t>
    </dgm:pt>
    <dgm:pt modelId="{B32CB587-BF77-404F-940F-E46317F15169}" type="pres">
      <dgm:prSet presAssocID="{F3ADB845-B507-41AE-B59A-F6385E5801FB}" presName="connTx" presStyleLbl="sibTrans2D1" presStyleIdx="0" presStyleCnt="4"/>
      <dgm:spPr/>
      <dgm:t>
        <a:bodyPr/>
        <a:lstStyle/>
        <a:p>
          <a:endParaRPr lang="en-US"/>
        </a:p>
      </dgm:t>
    </dgm:pt>
    <dgm:pt modelId="{64835D3C-B03D-D64B-92A8-480B34AFD071}" type="pres">
      <dgm:prSet presAssocID="{ED980F40-A7E5-7345-A66C-FD749537A5BB}" presName="composite" presStyleCnt="0"/>
      <dgm:spPr/>
    </dgm:pt>
    <dgm:pt modelId="{B8457FFC-7F3A-F145-9DE5-5F7B797D400C}" type="pres">
      <dgm:prSet presAssocID="{ED980F40-A7E5-7345-A66C-FD749537A5BB}" presName="parTx" presStyleLbl="node1" presStyleIdx="0" presStyleCnt="5">
        <dgm:presLayoutVars>
          <dgm:chMax val="0"/>
          <dgm:chPref val="0"/>
          <dgm:bulletEnabled val="1"/>
        </dgm:presLayoutVars>
      </dgm:prSet>
      <dgm:spPr/>
      <dgm:t>
        <a:bodyPr/>
        <a:lstStyle/>
        <a:p>
          <a:endParaRPr lang="en-GB"/>
        </a:p>
      </dgm:t>
    </dgm:pt>
    <dgm:pt modelId="{490538EC-AC6C-6043-9FE3-06DAE24DB29F}" type="pres">
      <dgm:prSet presAssocID="{ED980F40-A7E5-7345-A66C-FD749537A5BB}" presName="parSh" presStyleLbl="node1" presStyleIdx="1" presStyleCnt="5" custScaleX="103118"/>
      <dgm:spPr/>
      <dgm:t>
        <a:bodyPr/>
        <a:lstStyle/>
        <a:p>
          <a:endParaRPr lang="en-GB"/>
        </a:p>
      </dgm:t>
    </dgm:pt>
    <dgm:pt modelId="{01C92A8C-B83D-0342-B4C2-B7188DD8DCBD}" type="pres">
      <dgm:prSet presAssocID="{ED980F40-A7E5-7345-A66C-FD749537A5BB}" presName="desTx" presStyleLbl="fgAcc1" presStyleIdx="1" presStyleCnt="5">
        <dgm:presLayoutVars>
          <dgm:bulletEnabled val="1"/>
        </dgm:presLayoutVars>
      </dgm:prSet>
      <dgm:spPr/>
      <dgm:t>
        <a:bodyPr/>
        <a:lstStyle/>
        <a:p>
          <a:endParaRPr lang="en-GB"/>
        </a:p>
      </dgm:t>
    </dgm:pt>
    <dgm:pt modelId="{49292DC5-4519-1440-B2B3-1F7804A6E731}" type="pres">
      <dgm:prSet presAssocID="{A2137825-5D60-FA49-8270-C46CB8B8D422}" presName="sibTrans" presStyleLbl="sibTrans2D1" presStyleIdx="1" presStyleCnt="4"/>
      <dgm:spPr/>
      <dgm:t>
        <a:bodyPr/>
        <a:lstStyle/>
        <a:p>
          <a:endParaRPr lang="en-GB"/>
        </a:p>
      </dgm:t>
    </dgm:pt>
    <dgm:pt modelId="{FE20BAB9-2992-9A4F-A6FA-F62EA4B7C74E}" type="pres">
      <dgm:prSet presAssocID="{A2137825-5D60-FA49-8270-C46CB8B8D422}" presName="connTx" presStyleLbl="sibTrans2D1" presStyleIdx="1" presStyleCnt="4"/>
      <dgm:spPr/>
      <dgm:t>
        <a:bodyPr/>
        <a:lstStyle/>
        <a:p>
          <a:endParaRPr lang="en-GB"/>
        </a:p>
      </dgm:t>
    </dgm:pt>
    <dgm:pt modelId="{56DDCCF8-E4D5-0346-8A9D-D5735E58E648}" type="pres">
      <dgm:prSet presAssocID="{42575EE4-956F-2044-9420-0BCB73F928AE}" presName="composite" presStyleCnt="0"/>
      <dgm:spPr/>
    </dgm:pt>
    <dgm:pt modelId="{456F1436-943A-CE4A-9CDA-8DDBC5F841D3}" type="pres">
      <dgm:prSet presAssocID="{42575EE4-956F-2044-9420-0BCB73F928AE}" presName="parTx" presStyleLbl="node1" presStyleIdx="1" presStyleCnt="5">
        <dgm:presLayoutVars>
          <dgm:chMax val="0"/>
          <dgm:chPref val="0"/>
          <dgm:bulletEnabled val="1"/>
        </dgm:presLayoutVars>
      </dgm:prSet>
      <dgm:spPr/>
      <dgm:t>
        <a:bodyPr/>
        <a:lstStyle/>
        <a:p>
          <a:endParaRPr lang="en-GB"/>
        </a:p>
      </dgm:t>
    </dgm:pt>
    <dgm:pt modelId="{24A042AF-5657-4743-9A5F-AF273E97A972}" type="pres">
      <dgm:prSet presAssocID="{42575EE4-956F-2044-9420-0BCB73F928AE}" presName="parSh" presStyleLbl="node1" presStyleIdx="2" presStyleCnt="5"/>
      <dgm:spPr/>
      <dgm:t>
        <a:bodyPr/>
        <a:lstStyle/>
        <a:p>
          <a:endParaRPr lang="en-GB"/>
        </a:p>
      </dgm:t>
    </dgm:pt>
    <dgm:pt modelId="{C5528F6B-FE5A-D545-AD38-246AFB69F92D}" type="pres">
      <dgm:prSet presAssocID="{42575EE4-956F-2044-9420-0BCB73F928AE}" presName="desTx" presStyleLbl="fgAcc1" presStyleIdx="2" presStyleCnt="5">
        <dgm:presLayoutVars>
          <dgm:bulletEnabled val="1"/>
        </dgm:presLayoutVars>
      </dgm:prSet>
      <dgm:spPr/>
      <dgm:t>
        <a:bodyPr/>
        <a:lstStyle/>
        <a:p>
          <a:endParaRPr lang="en-GB"/>
        </a:p>
      </dgm:t>
    </dgm:pt>
    <dgm:pt modelId="{8FF2DBFF-131B-DD42-95E5-EB2F1CE68C0A}" type="pres">
      <dgm:prSet presAssocID="{DFF7FA9C-00C6-2F4F-AA08-DB295356891A}" presName="sibTrans" presStyleLbl="sibTrans2D1" presStyleIdx="2" presStyleCnt="4"/>
      <dgm:spPr/>
      <dgm:t>
        <a:bodyPr/>
        <a:lstStyle/>
        <a:p>
          <a:endParaRPr lang="en-GB"/>
        </a:p>
      </dgm:t>
    </dgm:pt>
    <dgm:pt modelId="{7EB6B847-3B3C-0341-85D1-D8C2FED281AB}" type="pres">
      <dgm:prSet presAssocID="{DFF7FA9C-00C6-2F4F-AA08-DB295356891A}" presName="connTx" presStyleLbl="sibTrans2D1" presStyleIdx="2" presStyleCnt="4"/>
      <dgm:spPr/>
      <dgm:t>
        <a:bodyPr/>
        <a:lstStyle/>
        <a:p>
          <a:endParaRPr lang="en-GB"/>
        </a:p>
      </dgm:t>
    </dgm:pt>
    <dgm:pt modelId="{E1468867-FC0D-F248-9A5B-9BF4A3F0566E}" type="pres">
      <dgm:prSet presAssocID="{AFBED0D7-1408-9148-9928-F38817EF5F70}" presName="composite" presStyleCnt="0"/>
      <dgm:spPr/>
    </dgm:pt>
    <dgm:pt modelId="{B871BC9E-70AB-D14A-89C8-2C70ADA48C07}" type="pres">
      <dgm:prSet presAssocID="{AFBED0D7-1408-9148-9928-F38817EF5F70}" presName="parTx" presStyleLbl="node1" presStyleIdx="2" presStyleCnt="5">
        <dgm:presLayoutVars>
          <dgm:chMax val="0"/>
          <dgm:chPref val="0"/>
          <dgm:bulletEnabled val="1"/>
        </dgm:presLayoutVars>
      </dgm:prSet>
      <dgm:spPr/>
      <dgm:t>
        <a:bodyPr/>
        <a:lstStyle/>
        <a:p>
          <a:endParaRPr lang="en-GB"/>
        </a:p>
      </dgm:t>
    </dgm:pt>
    <dgm:pt modelId="{C99617B5-259F-5747-815C-F51092C52192}" type="pres">
      <dgm:prSet presAssocID="{AFBED0D7-1408-9148-9928-F38817EF5F70}" presName="parSh" presStyleLbl="node1" presStyleIdx="3" presStyleCnt="5"/>
      <dgm:spPr/>
      <dgm:t>
        <a:bodyPr/>
        <a:lstStyle/>
        <a:p>
          <a:endParaRPr lang="en-GB"/>
        </a:p>
      </dgm:t>
    </dgm:pt>
    <dgm:pt modelId="{CBF58B80-C927-E544-96BD-D70039ABDDC3}" type="pres">
      <dgm:prSet presAssocID="{AFBED0D7-1408-9148-9928-F38817EF5F70}" presName="desTx" presStyleLbl="fgAcc1" presStyleIdx="3" presStyleCnt="5">
        <dgm:presLayoutVars>
          <dgm:bulletEnabled val="1"/>
        </dgm:presLayoutVars>
      </dgm:prSet>
      <dgm:spPr/>
      <dgm:t>
        <a:bodyPr/>
        <a:lstStyle/>
        <a:p>
          <a:endParaRPr lang="en-GB"/>
        </a:p>
      </dgm:t>
    </dgm:pt>
    <dgm:pt modelId="{631E3AC0-48F8-E548-A685-B1D1701F6AA6}" type="pres">
      <dgm:prSet presAssocID="{1AD80A7A-C0B8-2248-9B77-216E3E0CA946}" presName="sibTrans" presStyleLbl="sibTrans2D1" presStyleIdx="3" presStyleCnt="4"/>
      <dgm:spPr/>
      <dgm:t>
        <a:bodyPr/>
        <a:lstStyle/>
        <a:p>
          <a:endParaRPr lang="en-GB"/>
        </a:p>
      </dgm:t>
    </dgm:pt>
    <dgm:pt modelId="{D304B456-EE6B-8B4F-B596-80D2DEAE52C2}" type="pres">
      <dgm:prSet presAssocID="{1AD80A7A-C0B8-2248-9B77-216E3E0CA946}" presName="connTx" presStyleLbl="sibTrans2D1" presStyleIdx="3" presStyleCnt="4"/>
      <dgm:spPr/>
      <dgm:t>
        <a:bodyPr/>
        <a:lstStyle/>
        <a:p>
          <a:endParaRPr lang="en-GB"/>
        </a:p>
      </dgm:t>
    </dgm:pt>
    <dgm:pt modelId="{3C4176C3-4B44-EE4B-B85A-F8A9B4033B0B}" type="pres">
      <dgm:prSet presAssocID="{7648F8E2-6186-1F4E-9010-5B6E7058A6E8}" presName="composite" presStyleCnt="0"/>
      <dgm:spPr/>
    </dgm:pt>
    <dgm:pt modelId="{F8A7AFCB-0AEC-9944-B0B4-7F132319BCDF}" type="pres">
      <dgm:prSet presAssocID="{7648F8E2-6186-1F4E-9010-5B6E7058A6E8}" presName="parTx" presStyleLbl="node1" presStyleIdx="3" presStyleCnt="5">
        <dgm:presLayoutVars>
          <dgm:chMax val="0"/>
          <dgm:chPref val="0"/>
          <dgm:bulletEnabled val="1"/>
        </dgm:presLayoutVars>
      </dgm:prSet>
      <dgm:spPr/>
      <dgm:t>
        <a:bodyPr/>
        <a:lstStyle/>
        <a:p>
          <a:endParaRPr lang="en-GB"/>
        </a:p>
      </dgm:t>
    </dgm:pt>
    <dgm:pt modelId="{C5932B93-288B-8649-85DC-7A2325F9777C}" type="pres">
      <dgm:prSet presAssocID="{7648F8E2-6186-1F4E-9010-5B6E7058A6E8}" presName="parSh" presStyleLbl="node1" presStyleIdx="4" presStyleCnt="5"/>
      <dgm:spPr/>
      <dgm:t>
        <a:bodyPr/>
        <a:lstStyle/>
        <a:p>
          <a:endParaRPr lang="en-GB"/>
        </a:p>
      </dgm:t>
    </dgm:pt>
    <dgm:pt modelId="{945EE1C7-6009-D449-99C0-3A876B52AFDB}" type="pres">
      <dgm:prSet presAssocID="{7648F8E2-6186-1F4E-9010-5B6E7058A6E8}" presName="desTx" presStyleLbl="fgAcc1" presStyleIdx="4" presStyleCnt="5">
        <dgm:presLayoutVars>
          <dgm:bulletEnabled val="1"/>
        </dgm:presLayoutVars>
      </dgm:prSet>
      <dgm:spPr/>
      <dgm:t>
        <a:bodyPr/>
        <a:lstStyle/>
        <a:p>
          <a:endParaRPr lang="en-GB"/>
        </a:p>
      </dgm:t>
    </dgm:pt>
  </dgm:ptLst>
  <dgm:cxnLst>
    <dgm:cxn modelId="{F260F38B-217E-AA4C-BA99-18F7EE49A5B0}" srcId="{18EBF456-12F5-4972-A0A7-DFC83D70D9FD}" destId="{AFBED0D7-1408-9148-9928-F38817EF5F70}" srcOrd="3" destOrd="0" parTransId="{5719B94E-8EB8-8C42-89C2-DCDF8ACA2393}" sibTransId="{1AD80A7A-C0B8-2248-9B77-216E3E0CA946}"/>
    <dgm:cxn modelId="{2C16974D-C636-E14F-AA92-F347C7C87F67}" type="presOf" srcId="{4B308BF5-46F2-2E47-AB35-308E3D8F466B}" destId="{945EE1C7-6009-D449-99C0-3A876B52AFDB}" srcOrd="0" destOrd="0" presId="urn:microsoft.com/office/officeart/2005/8/layout/process3"/>
    <dgm:cxn modelId="{04EB2C1B-043C-1749-85FA-ED43E3AD5675}" srcId="{38EB2ED8-4EA2-49E7-8DFB-2003C59A40CC}" destId="{B95899D7-5AE1-1B4F-889D-B926D2BA8ABA}" srcOrd="1" destOrd="0" parTransId="{5E620A69-A878-1C46-BF13-4B4931FF7FF8}" sibTransId="{C0C80F38-0835-E64A-A1D8-277EA0D3C60B}"/>
    <dgm:cxn modelId="{5736C8D2-41D2-1143-BFE7-DC1BFAAA6FB8}" type="presOf" srcId="{A2137825-5D60-FA49-8270-C46CB8B8D422}" destId="{FE20BAB9-2992-9A4F-A6FA-F62EA4B7C74E}" srcOrd="1" destOrd="0" presId="urn:microsoft.com/office/officeart/2005/8/layout/process3"/>
    <dgm:cxn modelId="{88DF3FF0-C033-C54B-AF72-F733F8CF978F}" type="presOf" srcId="{ED980F40-A7E5-7345-A66C-FD749537A5BB}" destId="{B8457FFC-7F3A-F145-9DE5-5F7B797D400C}" srcOrd="0" destOrd="0" presId="urn:microsoft.com/office/officeart/2005/8/layout/process3"/>
    <dgm:cxn modelId="{A953697A-A455-9C4A-86EC-219A02769447}" srcId="{38EB2ED8-4EA2-49E7-8DFB-2003C59A40CC}" destId="{20B9B533-D642-8043-85A1-9E742586EAEF}" srcOrd="0" destOrd="0" parTransId="{4A9C8D2C-3031-3545-B2F9-5410C16666AE}" sibTransId="{89CCAB4F-D56A-924D-8B03-EEB1EF01FEF9}"/>
    <dgm:cxn modelId="{EFE011DD-4F79-054E-83AB-F8DB65003D8E}" type="presOf" srcId="{9E659219-792F-1D46-8EA9-3C74BF645ACC}" destId="{CBF58B80-C927-E544-96BD-D70039ABDDC3}" srcOrd="0" destOrd="1" presId="urn:microsoft.com/office/officeart/2005/8/layout/process3"/>
    <dgm:cxn modelId="{FEB7CB08-E711-3046-9E18-4C40D3ABF866}" type="presOf" srcId="{20B9B533-D642-8043-85A1-9E742586EAEF}" destId="{F75BA3DE-AD28-E146-A6D8-5D445386EA94}" srcOrd="0" destOrd="0" presId="urn:microsoft.com/office/officeart/2005/8/layout/process3"/>
    <dgm:cxn modelId="{7D7B444A-6531-EF44-AD17-331E4B86F37B}" type="presOf" srcId="{18EBF456-12F5-4972-A0A7-DFC83D70D9FD}" destId="{42CCCA9F-063D-0E43-9718-CB79A26A840E}" srcOrd="0" destOrd="0" presId="urn:microsoft.com/office/officeart/2005/8/layout/process3"/>
    <dgm:cxn modelId="{13129038-F859-9047-A054-9B33817A6736}" type="presOf" srcId="{1F662BFC-DDA1-BD4D-96C8-C592872EADDD}" destId="{C5528F6B-FE5A-D545-AD38-246AFB69F92D}" srcOrd="0" destOrd="1" presId="urn:microsoft.com/office/officeart/2005/8/layout/process3"/>
    <dgm:cxn modelId="{9E8C5F81-5576-E14D-A790-408173F714FC}" type="presOf" srcId="{38EB2ED8-4EA2-49E7-8DFB-2003C59A40CC}" destId="{29CD1937-99C9-1643-94A7-CC466CF6CFE5}" srcOrd="0" destOrd="0" presId="urn:microsoft.com/office/officeart/2005/8/layout/process3"/>
    <dgm:cxn modelId="{B8F484F7-DA13-8849-A56D-511E94C32864}" type="presOf" srcId="{7648F8E2-6186-1F4E-9010-5B6E7058A6E8}" destId="{C5932B93-288B-8649-85DC-7A2325F9777C}" srcOrd="1" destOrd="0" presId="urn:microsoft.com/office/officeart/2005/8/layout/process3"/>
    <dgm:cxn modelId="{C4E8205C-F1CD-7E47-B76F-A72B5C53633C}" type="presOf" srcId="{1AD80A7A-C0B8-2248-9B77-216E3E0CA946}" destId="{D304B456-EE6B-8B4F-B596-80D2DEAE52C2}" srcOrd="1" destOrd="0" presId="urn:microsoft.com/office/officeart/2005/8/layout/process3"/>
    <dgm:cxn modelId="{D8B19689-1B17-CD4F-AE73-417ECA2BEF5A}" type="presOf" srcId="{42575EE4-956F-2044-9420-0BCB73F928AE}" destId="{456F1436-943A-CE4A-9CDA-8DDBC5F841D3}" srcOrd="0" destOrd="0" presId="urn:microsoft.com/office/officeart/2005/8/layout/process3"/>
    <dgm:cxn modelId="{D375F64B-57A1-A342-901E-ED47DFD1AF43}" srcId="{18EBF456-12F5-4972-A0A7-DFC83D70D9FD}" destId="{7648F8E2-6186-1F4E-9010-5B6E7058A6E8}" srcOrd="4" destOrd="0" parTransId="{7CAD66F6-C36C-7143-85DC-8A8FB735414F}" sibTransId="{D47961D0-3C6C-A349-A520-D95AD9A21BC2}"/>
    <dgm:cxn modelId="{CC3F61B7-2EFC-AC4C-8BCB-D498CDE29DAF}" srcId="{AFBED0D7-1408-9148-9928-F38817EF5F70}" destId="{0FBF62BA-C0A6-E040-AFFF-0E1FADEA8DA0}" srcOrd="0" destOrd="0" parTransId="{1A7C1F66-92F1-0C4B-B672-EC98CA9CDAEB}" sibTransId="{3F9CBDA0-2CA7-1F4C-A822-C60B5143D662}"/>
    <dgm:cxn modelId="{8189DE43-D310-554C-B68F-DFD87056AD43}" srcId="{18EBF456-12F5-4972-A0A7-DFC83D70D9FD}" destId="{42575EE4-956F-2044-9420-0BCB73F928AE}" srcOrd="2" destOrd="0" parTransId="{00187C5E-8186-2A45-BCBB-E744AEBD9B89}" sibTransId="{DFF7FA9C-00C6-2F4F-AA08-DB295356891A}"/>
    <dgm:cxn modelId="{9F84C467-DE31-8742-8B31-0310C924A650}" type="presOf" srcId="{DFF7FA9C-00C6-2F4F-AA08-DB295356891A}" destId="{7EB6B847-3B3C-0341-85D1-D8C2FED281AB}" srcOrd="1" destOrd="0" presId="urn:microsoft.com/office/officeart/2005/8/layout/process3"/>
    <dgm:cxn modelId="{45A1A91B-FF0B-DE40-BD3F-2BA3390ACB73}" type="presOf" srcId="{7648F8E2-6186-1F4E-9010-5B6E7058A6E8}" destId="{F8A7AFCB-0AEC-9944-B0B4-7F132319BCDF}" srcOrd="0" destOrd="0" presId="urn:microsoft.com/office/officeart/2005/8/layout/process3"/>
    <dgm:cxn modelId="{1E392EB3-7C85-0249-8542-055C7EEE480B}" type="presOf" srcId="{ED980F40-A7E5-7345-A66C-FD749537A5BB}" destId="{490538EC-AC6C-6043-9FE3-06DAE24DB29F}" srcOrd="1" destOrd="0" presId="urn:microsoft.com/office/officeart/2005/8/layout/process3"/>
    <dgm:cxn modelId="{EB078D62-EDF2-274E-8EE2-BFBCC3334F52}" type="presOf" srcId="{DFF7FA9C-00C6-2F4F-AA08-DB295356891A}" destId="{8FF2DBFF-131B-DD42-95E5-EB2F1CE68C0A}" srcOrd="0" destOrd="0" presId="urn:microsoft.com/office/officeart/2005/8/layout/process3"/>
    <dgm:cxn modelId="{D63F31DB-228F-A947-B618-678038EB5733}" srcId="{7648F8E2-6186-1F4E-9010-5B6E7058A6E8}" destId="{4B308BF5-46F2-2E47-AB35-308E3D8F466B}" srcOrd="0" destOrd="0" parTransId="{EC559237-DAE3-4A42-A34F-CD56FE1B9A73}" sibTransId="{ADEA8E45-0CC0-6C42-B398-6383EFECF606}"/>
    <dgm:cxn modelId="{23723EE4-FA64-9A4A-9338-DC1B017436EC}" type="presOf" srcId="{F3ADB845-B507-41AE-B59A-F6385E5801FB}" destId="{B32CB587-BF77-404F-940F-E46317F15169}" srcOrd="1" destOrd="0" presId="urn:microsoft.com/office/officeart/2005/8/layout/process3"/>
    <dgm:cxn modelId="{1AEF6C06-3708-4A2B-9FC9-24C938BAE674}" srcId="{18EBF456-12F5-4972-A0A7-DFC83D70D9FD}" destId="{38EB2ED8-4EA2-49E7-8DFB-2003C59A40CC}" srcOrd="0" destOrd="0" parTransId="{8BD4F1C4-2FED-4785-BF2D-F2A6A4C796B2}" sibTransId="{F3ADB845-B507-41AE-B59A-F6385E5801FB}"/>
    <dgm:cxn modelId="{CAC026E5-58D8-EB4E-8B92-4E656A99297F}" srcId="{ED980F40-A7E5-7345-A66C-FD749537A5BB}" destId="{A3029872-180D-F145-A398-8501C3575F08}" srcOrd="0" destOrd="0" parTransId="{2BAB68C1-6975-9E46-B396-78C55AEA2EE1}" sibTransId="{3C065922-DF3F-E443-A425-C8DFEA1F0BA5}"/>
    <dgm:cxn modelId="{6E69A3A6-5FBA-A143-81D7-3C4A2A5D039A}" type="presOf" srcId="{AFBED0D7-1408-9148-9928-F38817EF5F70}" destId="{B871BC9E-70AB-D14A-89C8-2C70ADA48C07}" srcOrd="0" destOrd="0" presId="urn:microsoft.com/office/officeart/2005/8/layout/process3"/>
    <dgm:cxn modelId="{7A50DFF3-1307-FF4A-8167-8148D3A08526}" type="presOf" srcId="{19A53C56-4874-4144-A918-8AF77DA2DCDA}" destId="{C5528F6B-FE5A-D545-AD38-246AFB69F92D}" srcOrd="0" destOrd="0" presId="urn:microsoft.com/office/officeart/2005/8/layout/process3"/>
    <dgm:cxn modelId="{8C90C4B6-239A-7041-9167-DC2EFA05CC2C}" type="presOf" srcId="{B95899D7-5AE1-1B4F-889D-B926D2BA8ABA}" destId="{F75BA3DE-AD28-E146-A6D8-5D445386EA94}" srcOrd="0" destOrd="1" presId="urn:microsoft.com/office/officeart/2005/8/layout/process3"/>
    <dgm:cxn modelId="{AB91CBC9-FD75-6D4C-B6DE-99EDD6A35169}" type="presOf" srcId="{38EB2ED8-4EA2-49E7-8DFB-2003C59A40CC}" destId="{A99FB1E7-F708-224E-968E-1793EEA8DC7F}" srcOrd="1" destOrd="0" presId="urn:microsoft.com/office/officeart/2005/8/layout/process3"/>
    <dgm:cxn modelId="{C5023AC5-0C75-8A49-A96F-AEEF1FD01D45}" type="presOf" srcId="{A3029872-180D-F145-A398-8501C3575F08}" destId="{01C92A8C-B83D-0342-B4C2-B7188DD8DCBD}" srcOrd="0" destOrd="0" presId="urn:microsoft.com/office/officeart/2005/8/layout/process3"/>
    <dgm:cxn modelId="{1C72A550-0A61-E342-982A-445553BA0293}" srcId="{AFBED0D7-1408-9148-9928-F38817EF5F70}" destId="{B86328B8-0289-9B48-90FD-92014C3A1190}" srcOrd="2" destOrd="0" parTransId="{71AD8816-523E-564A-9558-D092CCB7422F}" sibTransId="{3E798F87-3F97-C444-AFA6-034BF22E5E73}"/>
    <dgm:cxn modelId="{3128D2A4-D57F-844B-84ED-CD22CAA79113}" type="presOf" srcId="{1AD80A7A-C0B8-2248-9B77-216E3E0CA946}" destId="{631E3AC0-48F8-E548-A685-B1D1701F6AA6}" srcOrd="0" destOrd="0" presId="urn:microsoft.com/office/officeart/2005/8/layout/process3"/>
    <dgm:cxn modelId="{C6BF6B13-89A4-0642-8E2C-2F326749C201}" srcId="{ED980F40-A7E5-7345-A66C-FD749537A5BB}" destId="{ED434CDC-FB32-1245-BEB6-45AF370AE19A}" srcOrd="1" destOrd="0" parTransId="{DCBD04FD-7DE4-814F-85CA-978A2AFD0A6E}" sibTransId="{CC4E40A2-1AC5-6546-AA2E-94DBFB46E263}"/>
    <dgm:cxn modelId="{28C62243-F3A7-9241-8029-AEB3D91B01CD}" srcId="{42575EE4-956F-2044-9420-0BCB73F928AE}" destId="{19A53C56-4874-4144-A918-8AF77DA2DCDA}" srcOrd="0" destOrd="0" parTransId="{28B9796E-47B1-BD4A-A170-C12A77C02CCA}" sibTransId="{75536B87-D494-7043-87D7-E2DDD431D036}"/>
    <dgm:cxn modelId="{361403AF-F678-3B43-B271-54ED678D9DDF}" type="presOf" srcId="{AFBED0D7-1408-9148-9928-F38817EF5F70}" destId="{C99617B5-259F-5747-815C-F51092C52192}" srcOrd="1" destOrd="0" presId="urn:microsoft.com/office/officeart/2005/8/layout/process3"/>
    <dgm:cxn modelId="{39EF587D-D2BC-5A40-B2C7-8B3D50D14855}" srcId="{18EBF456-12F5-4972-A0A7-DFC83D70D9FD}" destId="{ED980F40-A7E5-7345-A66C-FD749537A5BB}" srcOrd="1" destOrd="0" parTransId="{D624E660-6036-C648-88D3-9A881DE28B88}" sibTransId="{A2137825-5D60-FA49-8270-C46CB8B8D422}"/>
    <dgm:cxn modelId="{88796182-E4CC-7646-9C31-62E364073FE1}" type="presOf" srcId="{B86328B8-0289-9B48-90FD-92014C3A1190}" destId="{CBF58B80-C927-E544-96BD-D70039ABDDC3}" srcOrd="0" destOrd="2" presId="urn:microsoft.com/office/officeart/2005/8/layout/process3"/>
    <dgm:cxn modelId="{A0BF8208-F842-5742-A63E-37D3EFBE81F5}" type="presOf" srcId="{0FBF62BA-C0A6-E040-AFFF-0E1FADEA8DA0}" destId="{CBF58B80-C927-E544-96BD-D70039ABDDC3}" srcOrd="0" destOrd="0" presId="urn:microsoft.com/office/officeart/2005/8/layout/process3"/>
    <dgm:cxn modelId="{2ED87F22-6748-8F40-AD4D-F5B81CE2EA64}" type="presOf" srcId="{42575EE4-956F-2044-9420-0BCB73F928AE}" destId="{24A042AF-5657-4743-9A5F-AF273E97A972}" srcOrd="1" destOrd="0" presId="urn:microsoft.com/office/officeart/2005/8/layout/process3"/>
    <dgm:cxn modelId="{4AD9156A-C455-9B4D-9E23-D1A3B58C37AC}" srcId="{42575EE4-956F-2044-9420-0BCB73F928AE}" destId="{1F662BFC-DDA1-BD4D-96C8-C592872EADDD}" srcOrd="1" destOrd="0" parTransId="{83539A1E-A03D-CB45-AEC2-8BECB2D6F8C6}" sibTransId="{2E230820-FB77-3144-BCAB-4CB4545FB28E}"/>
    <dgm:cxn modelId="{DB79B24D-FE1F-9F46-AA19-6D1D792ADC8A}" type="presOf" srcId="{A2137825-5D60-FA49-8270-C46CB8B8D422}" destId="{49292DC5-4519-1440-B2B3-1F7804A6E731}" srcOrd="0" destOrd="0" presId="urn:microsoft.com/office/officeart/2005/8/layout/process3"/>
    <dgm:cxn modelId="{7036013D-AA01-434F-8A08-4E302C55EB0C}" type="presOf" srcId="{ED434CDC-FB32-1245-BEB6-45AF370AE19A}" destId="{01C92A8C-B83D-0342-B4C2-B7188DD8DCBD}" srcOrd="0" destOrd="1" presId="urn:microsoft.com/office/officeart/2005/8/layout/process3"/>
    <dgm:cxn modelId="{0C568AE6-11F1-0741-9145-3EF6A9889B55}" srcId="{AFBED0D7-1408-9148-9928-F38817EF5F70}" destId="{9E659219-792F-1D46-8EA9-3C74BF645ACC}" srcOrd="1" destOrd="0" parTransId="{F59CB4F0-5351-CE44-82DF-5F0F8AE76811}" sibTransId="{DF086501-0667-6749-A8EB-33597E6C30B3}"/>
    <dgm:cxn modelId="{F05CAC89-3C43-CC4E-BEF0-776D4759A3A7}" type="presOf" srcId="{F3ADB845-B507-41AE-B59A-F6385E5801FB}" destId="{D1D5E12B-2A09-9E46-A032-2F22CB390871}" srcOrd="0" destOrd="0" presId="urn:microsoft.com/office/officeart/2005/8/layout/process3"/>
    <dgm:cxn modelId="{A630630B-EEC2-C943-B2BC-8F16A70E4E4E}" type="presParOf" srcId="{42CCCA9F-063D-0E43-9718-CB79A26A840E}" destId="{C1573B4B-21C2-534A-9E8B-9C2272308164}" srcOrd="0" destOrd="0" presId="urn:microsoft.com/office/officeart/2005/8/layout/process3"/>
    <dgm:cxn modelId="{A7ED1154-5F02-6541-8A11-5895EB51FCFE}" type="presParOf" srcId="{C1573B4B-21C2-534A-9E8B-9C2272308164}" destId="{29CD1937-99C9-1643-94A7-CC466CF6CFE5}" srcOrd="0" destOrd="0" presId="urn:microsoft.com/office/officeart/2005/8/layout/process3"/>
    <dgm:cxn modelId="{995BC8B5-1053-9247-B6E5-E907DF6F804E}" type="presParOf" srcId="{C1573B4B-21C2-534A-9E8B-9C2272308164}" destId="{A99FB1E7-F708-224E-968E-1793EEA8DC7F}" srcOrd="1" destOrd="0" presId="urn:microsoft.com/office/officeart/2005/8/layout/process3"/>
    <dgm:cxn modelId="{D5B451E7-17D1-C142-AEC0-334BF514AFC8}" type="presParOf" srcId="{C1573B4B-21C2-534A-9E8B-9C2272308164}" destId="{F75BA3DE-AD28-E146-A6D8-5D445386EA94}" srcOrd="2" destOrd="0" presId="urn:microsoft.com/office/officeart/2005/8/layout/process3"/>
    <dgm:cxn modelId="{A6A86B3C-8117-9A48-B089-D5C15EDD0193}" type="presParOf" srcId="{42CCCA9F-063D-0E43-9718-CB79A26A840E}" destId="{D1D5E12B-2A09-9E46-A032-2F22CB390871}" srcOrd="1" destOrd="0" presId="urn:microsoft.com/office/officeart/2005/8/layout/process3"/>
    <dgm:cxn modelId="{B6990D9D-3E34-174E-8782-5E31EAEFAD93}" type="presParOf" srcId="{D1D5E12B-2A09-9E46-A032-2F22CB390871}" destId="{B32CB587-BF77-404F-940F-E46317F15169}" srcOrd="0" destOrd="0" presId="urn:microsoft.com/office/officeart/2005/8/layout/process3"/>
    <dgm:cxn modelId="{50AA349C-3424-7E41-AD61-EEDEC4437750}" type="presParOf" srcId="{42CCCA9F-063D-0E43-9718-CB79A26A840E}" destId="{64835D3C-B03D-D64B-92A8-480B34AFD071}" srcOrd="2" destOrd="0" presId="urn:microsoft.com/office/officeart/2005/8/layout/process3"/>
    <dgm:cxn modelId="{48ACEDCE-8570-CA42-833D-5DEF3E663685}" type="presParOf" srcId="{64835D3C-B03D-D64B-92A8-480B34AFD071}" destId="{B8457FFC-7F3A-F145-9DE5-5F7B797D400C}" srcOrd="0" destOrd="0" presId="urn:microsoft.com/office/officeart/2005/8/layout/process3"/>
    <dgm:cxn modelId="{BD52A8A9-57B7-074A-8E0C-19357453D8DD}" type="presParOf" srcId="{64835D3C-B03D-D64B-92A8-480B34AFD071}" destId="{490538EC-AC6C-6043-9FE3-06DAE24DB29F}" srcOrd="1" destOrd="0" presId="urn:microsoft.com/office/officeart/2005/8/layout/process3"/>
    <dgm:cxn modelId="{D6EF81FF-1914-8941-A10B-E9AD5C77F2D1}" type="presParOf" srcId="{64835D3C-B03D-D64B-92A8-480B34AFD071}" destId="{01C92A8C-B83D-0342-B4C2-B7188DD8DCBD}" srcOrd="2" destOrd="0" presId="urn:microsoft.com/office/officeart/2005/8/layout/process3"/>
    <dgm:cxn modelId="{94B2EF52-58B1-0B41-84F6-06AF1AE52815}" type="presParOf" srcId="{42CCCA9F-063D-0E43-9718-CB79A26A840E}" destId="{49292DC5-4519-1440-B2B3-1F7804A6E731}" srcOrd="3" destOrd="0" presId="urn:microsoft.com/office/officeart/2005/8/layout/process3"/>
    <dgm:cxn modelId="{73C455AE-CFDF-B243-BD51-CBB1653218B0}" type="presParOf" srcId="{49292DC5-4519-1440-B2B3-1F7804A6E731}" destId="{FE20BAB9-2992-9A4F-A6FA-F62EA4B7C74E}" srcOrd="0" destOrd="0" presId="urn:microsoft.com/office/officeart/2005/8/layout/process3"/>
    <dgm:cxn modelId="{3D96C5C6-84C5-DF45-B3BD-7C008193D9D1}" type="presParOf" srcId="{42CCCA9F-063D-0E43-9718-CB79A26A840E}" destId="{56DDCCF8-E4D5-0346-8A9D-D5735E58E648}" srcOrd="4" destOrd="0" presId="urn:microsoft.com/office/officeart/2005/8/layout/process3"/>
    <dgm:cxn modelId="{3390E174-9176-1D4A-81B8-04E6C2E8E127}" type="presParOf" srcId="{56DDCCF8-E4D5-0346-8A9D-D5735E58E648}" destId="{456F1436-943A-CE4A-9CDA-8DDBC5F841D3}" srcOrd="0" destOrd="0" presId="urn:microsoft.com/office/officeart/2005/8/layout/process3"/>
    <dgm:cxn modelId="{4C3846E7-C2DD-814C-B10C-8CD574C8385D}" type="presParOf" srcId="{56DDCCF8-E4D5-0346-8A9D-D5735E58E648}" destId="{24A042AF-5657-4743-9A5F-AF273E97A972}" srcOrd="1" destOrd="0" presId="urn:microsoft.com/office/officeart/2005/8/layout/process3"/>
    <dgm:cxn modelId="{676993E8-B314-444C-93F1-C69C8D3BF508}" type="presParOf" srcId="{56DDCCF8-E4D5-0346-8A9D-D5735E58E648}" destId="{C5528F6B-FE5A-D545-AD38-246AFB69F92D}" srcOrd="2" destOrd="0" presId="urn:microsoft.com/office/officeart/2005/8/layout/process3"/>
    <dgm:cxn modelId="{B9BADE73-06E7-9B49-9C84-B1C53FAF579E}" type="presParOf" srcId="{42CCCA9F-063D-0E43-9718-CB79A26A840E}" destId="{8FF2DBFF-131B-DD42-95E5-EB2F1CE68C0A}" srcOrd="5" destOrd="0" presId="urn:microsoft.com/office/officeart/2005/8/layout/process3"/>
    <dgm:cxn modelId="{65573085-4C2B-3B40-A2FA-F1EF05DC7678}" type="presParOf" srcId="{8FF2DBFF-131B-DD42-95E5-EB2F1CE68C0A}" destId="{7EB6B847-3B3C-0341-85D1-D8C2FED281AB}" srcOrd="0" destOrd="0" presId="urn:microsoft.com/office/officeart/2005/8/layout/process3"/>
    <dgm:cxn modelId="{BDFB81E7-DE7D-EF4E-92FB-6F416B051EBB}" type="presParOf" srcId="{42CCCA9F-063D-0E43-9718-CB79A26A840E}" destId="{E1468867-FC0D-F248-9A5B-9BF4A3F0566E}" srcOrd="6" destOrd="0" presId="urn:microsoft.com/office/officeart/2005/8/layout/process3"/>
    <dgm:cxn modelId="{26BE84B3-7ABA-044B-AEC1-BF2BD464EB84}" type="presParOf" srcId="{E1468867-FC0D-F248-9A5B-9BF4A3F0566E}" destId="{B871BC9E-70AB-D14A-89C8-2C70ADA48C07}" srcOrd="0" destOrd="0" presId="urn:microsoft.com/office/officeart/2005/8/layout/process3"/>
    <dgm:cxn modelId="{3D141BE3-874F-2240-9934-1618F35B3F33}" type="presParOf" srcId="{E1468867-FC0D-F248-9A5B-9BF4A3F0566E}" destId="{C99617B5-259F-5747-815C-F51092C52192}" srcOrd="1" destOrd="0" presId="urn:microsoft.com/office/officeart/2005/8/layout/process3"/>
    <dgm:cxn modelId="{4266CD13-8C2D-4D41-BE60-7F3B21D73103}" type="presParOf" srcId="{E1468867-FC0D-F248-9A5B-9BF4A3F0566E}" destId="{CBF58B80-C927-E544-96BD-D70039ABDDC3}" srcOrd="2" destOrd="0" presId="urn:microsoft.com/office/officeart/2005/8/layout/process3"/>
    <dgm:cxn modelId="{0B358E20-D9A2-AB48-A64F-924028363532}" type="presParOf" srcId="{42CCCA9F-063D-0E43-9718-CB79A26A840E}" destId="{631E3AC0-48F8-E548-A685-B1D1701F6AA6}" srcOrd="7" destOrd="0" presId="urn:microsoft.com/office/officeart/2005/8/layout/process3"/>
    <dgm:cxn modelId="{A3B9DABF-35C6-A04F-B3DC-450C63C22DAC}" type="presParOf" srcId="{631E3AC0-48F8-E548-A685-B1D1701F6AA6}" destId="{D304B456-EE6B-8B4F-B596-80D2DEAE52C2}" srcOrd="0" destOrd="0" presId="urn:microsoft.com/office/officeart/2005/8/layout/process3"/>
    <dgm:cxn modelId="{D7F68CCD-5A01-7249-83DF-323CF772B680}" type="presParOf" srcId="{42CCCA9F-063D-0E43-9718-CB79A26A840E}" destId="{3C4176C3-4B44-EE4B-B85A-F8A9B4033B0B}" srcOrd="8" destOrd="0" presId="urn:microsoft.com/office/officeart/2005/8/layout/process3"/>
    <dgm:cxn modelId="{8D6849CB-1718-604F-8B7F-74950281EB9A}" type="presParOf" srcId="{3C4176C3-4B44-EE4B-B85A-F8A9B4033B0B}" destId="{F8A7AFCB-0AEC-9944-B0B4-7F132319BCDF}" srcOrd="0" destOrd="0" presId="urn:microsoft.com/office/officeart/2005/8/layout/process3"/>
    <dgm:cxn modelId="{AD3E20EE-5A25-9240-8D57-B991E5D1103F}" type="presParOf" srcId="{3C4176C3-4B44-EE4B-B85A-F8A9B4033B0B}" destId="{C5932B93-288B-8649-85DC-7A2325F9777C}" srcOrd="1" destOrd="0" presId="urn:microsoft.com/office/officeart/2005/8/layout/process3"/>
    <dgm:cxn modelId="{CD991C23-8D6D-BD46-A99A-3A5C3B1D771F}" type="presParOf" srcId="{3C4176C3-4B44-EE4B-B85A-F8A9B4033B0B}" destId="{945EE1C7-6009-D449-99C0-3A876B52AFDB}" srcOrd="2" destOrd="0" presId="urn:microsoft.com/office/officeart/2005/8/layout/process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0C10C1C-1BF2-4192-B5E9-50DDA1A929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C9B0100-86DF-4A29-8961-BDB79D45C732}">
      <dgm:prSet/>
      <dgm:spPr/>
      <dgm:t>
        <a:bodyPr/>
        <a:lstStyle/>
        <a:p>
          <a:pPr rtl="0"/>
          <a:r>
            <a:rPr lang="en-GB" dirty="0" smtClean="0"/>
            <a:t>- Core concept: Types</a:t>
          </a:r>
          <a:endParaRPr lang="en-GB" dirty="0"/>
        </a:p>
      </dgm:t>
    </dgm:pt>
    <dgm:pt modelId="{59E3966C-D404-4C95-9DBB-066CBC1CD332}" type="parTrans" cxnId="{D368B894-8240-4D71-BC01-833376477840}">
      <dgm:prSet/>
      <dgm:spPr/>
      <dgm:t>
        <a:bodyPr/>
        <a:lstStyle/>
        <a:p>
          <a:endParaRPr lang="en-GB"/>
        </a:p>
      </dgm:t>
    </dgm:pt>
    <dgm:pt modelId="{1D660469-B32B-42DD-8ADD-98BAEB5F94B3}" type="sibTrans" cxnId="{D368B894-8240-4D71-BC01-833376477840}">
      <dgm:prSet/>
      <dgm:spPr/>
      <dgm:t>
        <a:bodyPr/>
        <a:lstStyle/>
        <a:p>
          <a:endParaRPr lang="en-GB"/>
        </a:p>
      </dgm:t>
    </dgm:pt>
    <dgm:pt modelId="{2947CF9F-FE86-4847-957A-D94F17D7417D}" type="pres">
      <dgm:prSet presAssocID="{50C10C1C-1BF2-4192-B5E9-50DDA1A9295A}" presName="linear" presStyleCnt="0">
        <dgm:presLayoutVars>
          <dgm:animLvl val="lvl"/>
          <dgm:resizeHandles val="exact"/>
        </dgm:presLayoutVars>
      </dgm:prSet>
      <dgm:spPr/>
      <dgm:t>
        <a:bodyPr/>
        <a:lstStyle/>
        <a:p>
          <a:endParaRPr lang="en-US"/>
        </a:p>
      </dgm:t>
    </dgm:pt>
    <dgm:pt modelId="{467700B7-1EB8-404A-991B-533188E04E03}" type="pres">
      <dgm:prSet presAssocID="{FC9B0100-86DF-4A29-8961-BDB79D45C732}" presName="parentText" presStyleLbl="node1" presStyleIdx="0" presStyleCnt="1">
        <dgm:presLayoutVars>
          <dgm:chMax val="0"/>
          <dgm:bulletEnabled val="1"/>
        </dgm:presLayoutVars>
      </dgm:prSet>
      <dgm:spPr/>
      <dgm:t>
        <a:bodyPr/>
        <a:lstStyle/>
        <a:p>
          <a:endParaRPr lang="en-US"/>
        </a:p>
      </dgm:t>
    </dgm:pt>
  </dgm:ptLst>
  <dgm:cxnLst>
    <dgm:cxn modelId="{9167ECF5-C40B-4C69-A388-B9517B53366B}" type="presOf" srcId="{50C10C1C-1BF2-4192-B5E9-50DDA1A9295A}" destId="{2947CF9F-FE86-4847-957A-D94F17D7417D}" srcOrd="0" destOrd="0" presId="urn:microsoft.com/office/officeart/2005/8/layout/vList2"/>
    <dgm:cxn modelId="{D368B894-8240-4D71-BC01-833376477840}" srcId="{50C10C1C-1BF2-4192-B5E9-50DDA1A9295A}" destId="{FC9B0100-86DF-4A29-8961-BDB79D45C732}" srcOrd="0" destOrd="0" parTransId="{59E3966C-D404-4C95-9DBB-066CBC1CD332}" sibTransId="{1D660469-B32B-42DD-8ADD-98BAEB5F94B3}"/>
    <dgm:cxn modelId="{C9026AB4-06B6-46DA-A1A5-51CBE8E04D17}" type="presOf" srcId="{FC9B0100-86DF-4A29-8961-BDB79D45C732}" destId="{467700B7-1EB8-404A-991B-533188E04E03}" srcOrd="0" destOrd="0" presId="urn:microsoft.com/office/officeart/2005/8/layout/vList2"/>
    <dgm:cxn modelId="{3416850B-C83D-4BF1-9C85-9B07542D287E}" type="presParOf" srcId="{2947CF9F-FE86-4847-957A-D94F17D7417D}" destId="{467700B7-1EB8-404A-991B-533188E04E0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839A57B-D18B-4D9D-9D4E-6FAEBD5B7F7E}" type="doc">
      <dgm:prSet loTypeId="urn:microsoft.com/office/officeart/2005/8/layout/default#13" loCatId="list" qsTypeId="urn:microsoft.com/office/officeart/2005/8/quickstyle/simple1" qsCatId="simple" csTypeId="urn:microsoft.com/office/officeart/2005/8/colors/accent1_4" csCatId="accent1" phldr="1"/>
      <dgm:spPr/>
      <dgm:t>
        <a:bodyPr/>
        <a:lstStyle/>
        <a:p>
          <a:endParaRPr lang="en-GB"/>
        </a:p>
      </dgm:t>
    </dgm:pt>
    <dgm:pt modelId="{F385BD37-639C-4F2D-B325-ADBDB36DF7A9}">
      <dgm:prSet/>
      <dgm:spPr/>
      <dgm:t>
        <a:bodyPr/>
        <a:lstStyle/>
        <a:p>
          <a:pPr rtl="0"/>
          <a:r>
            <a:rPr lang="en-GB" dirty="0" smtClean="0"/>
            <a:t>Laws, policies and strategies (enabling conditions) </a:t>
          </a:r>
          <a:endParaRPr lang="en-GB" dirty="0"/>
        </a:p>
      </dgm:t>
    </dgm:pt>
    <dgm:pt modelId="{29CEBC2D-A8BE-4763-A4B7-87640532E144}" type="parTrans" cxnId="{50205DC1-9D31-4633-BB57-9B589945E059}">
      <dgm:prSet/>
      <dgm:spPr/>
      <dgm:t>
        <a:bodyPr/>
        <a:lstStyle/>
        <a:p>
          <a:endParaRPr lang="en-GB"/>
        </a:p>
      </dgm:t>
    </dgm:pt>
    <dgm:pt modelId="{A0A81955-E7C5-4997-98DD-421554484061}" type="sibTrans" cxnId="{50205DC1-9D31-4633-BB57-9B589945E059}">
      <dgm:prSet/>
      <dgm:spPr/>
      <dgm:t>
        <a:bodyPr/>
        <a:lstStyle/>
        <a:p>
          <a:endParaRPr lang="en-GB"/>
        </a:p>
      </dgm:t>
    </dgm:pt>
    <dgm:pt modelId="{E6A9EB55-2E5E-451C-8737-1297B6C1D7A9}">
      <dgm:prSet/>
      <dgm:spPr/>
      <dgm:t>
        <a:bodyPr/>
        <a:lstStyle/>
        <a:p>
          <a:pPr rtl="0"/>
          <a:r>
            <a:rPr lang="en-GB" dirty="0" smtClean="0"/>
            <a:t>Systems and procedures: management, planning, finance, human resources, M&amp;E, </a:t>
          </a:r>
          <a:r>
            <a:rPr lang="en-GB" dirty="0" err="1" smtClean="0"/>
            <a:t>PCM</a:t>
          </a:r>
          <a:r>
            <a:rPr lang="en-GB" dirty="0" smtClean="0"/>
            <a:t>, etc.</a:t>
          </a:r>
          <a:endParaRPr lang="en-GB" dirty="0"/>
        </a:p>
      </dgm:t>
    </dgm:pt>
    <dgm:pt modelId="{6768163B-2937-4B15-B7F0-BD5195B55DDA}" type="parTrans" cxnId="{2F606CE4-995A-428D-990B-C3D9A39FEAF4}">
      <dgm:prSet/>
      <dgm:spPr/>
      <dgm:t>
        <a:bodyPr/>
        <a:lstStyle/>
        <a:p>
          <a:endParaRPr lang="en-GB"/>
        </a:p>
      </dgm:t>
    </dgm:pt>
    <dgm:pt modelId="{EA543036-848B-4EF7-A705-E3BF840CED93}" type="sibTrans" cxnId="{2F606CE4-995A-428D-990B-C3D9A39FEAF4}">
      <dgm:prSet/>
      <dgm:spPr/>
      <dgm:t>
        <a:bodyPr/>
        <a:lstStyle/>
        <a:p>
          <a:endParaRPr lang="en-GB"/>
        </a:p>
      </dgm:t>
    </dgm:pt>
    <dgm:pt modelId="{00F19108-51E5-416D-82D4-5EF7DC9462E3}">
      <dgm:prSet/>
      <dgm:spPr/>
      <dgm:t>
        <a:bodyPr/>
        <a:lstStyle/>
        <a:p>
          <a:pPr rtl="0"/>
          <a:r>
            <a:rPr lang="en-GB" dirty="0" smtClean="0"/>
            <a:t>The ability to mobilise resources</a:t>
          </a:r>
          <a:endParaRPr lang="en-GB" dirty="0"/>
        </a:p>
      </dgm:t>
    </dgm:pt>
    <dgm:pt modelId="{95A80E19-7AD8-4765-9286-70452818B76F}" type="parTrans" cxnId="{7CD4C4E8-96B3-49D6-B5BC-EFDF9602CF05}">
      <dgm:prSet/>
      <dgm:spPr/>
      <dgm:t>
        <a:bodyPr/>
        <a:lstStyle/>
        <a:p>
          <a:endParaRPr lang="en-GB"/>
        </a:p>
      </dgm:t>
    </dgm:pt>
    <dgm:pt modelId="{7096166D-5769-4FE1-BE48-4646AC743E3A}" type="sibTrans" cxnId="{7CD4C4E8-96B3-49D6-B5BC-EFDF9602CF05}">
      <dgm:prSet/>
      <dgm:spPr/>
      <dgm:t>
        <a:bodyPr/>
        <a:lstStyle/>
        <a:p>
          <a:endParaRPr lang="en-GB"/>
        </a:p>
      </dgm:t>
    </dgm:pt>
    <dgm:pt modelId="{9E7E06FA-F06A-481F-BA86-567B47D75307}">
      <dgm:prSet/>
      <dgm:spPr/>
      <dgm:t>
        <a:bodyPr/>
        <a:lstStyle/>
        <a:p>
          <a:pPr rtl="0"/>
          <a:r>
            <a:rPr lang="en-GB" dirty="0" smtClean="0"/>
            <a:t>Organisational structures</a:t>
          </a:r>
          <a:endParaRPr lang="en-GB" dirty="0"/>
        </a:p>
      </dgm:t>
    </dgm:pt>
    <dgm:pt modelId="{7B534F4B-E3D3-4FF2-9E9E-5D449DA58F9E}" type="parTrans" cxnId="{C0045ABF-49CF-4913-9CD6-84578717BA5D}">
      <dgm:prSet/>
      <dgm:spPr/>
      <dgm:t>
        <a:bodyPr/>
        <a:lstStyle/>
        <a:p>
          <a:endParaRPr lang="en-GB"/>
        </a:p>
      </dgm:t>
    </dgm:pt>
    <dgm:pt modelId="{AB2C16E8-6587-4C24-A4F3-D851FFDF4547}" type="sibTrans" cxnId="{C0045ABF-49CF-4913-9CD6-84578717BA5D}">
      <dgm:prSet/>
      <dgm:spPr/>
      <dgm:t>
        <a:bodyPr/>
        <a:lstStyle/>
        <a:p>
          <a:endParaRPr lang="en-GB"/>
        </a:p>
      </dgm:t>
    </dgm:pt>
    <dgm:pt modelId="{50582247-4BE4-4212-8941-96DDCF64263C}">
      <dgm:prSet/>
      <dgm:spPr/>
      <dgm:t>
        <a:bodyPr/>
        <a:lstStyle/>
        <a:p>
          <a:pPr rtl="0"/>
          <a:r>
            <a:rPr lang="en-GB" dirty="0" smtClean="0"/>
            <a:t>Technical skills, explicit knowledge and methodologies (also called competencies at the individual level) </a:t>
          </a:r>
          <a:endParaRPr lang="en-GB" dirty="0"/>
        </a:p>
      </dgm:t>
    </dgm:pt>
    <dgm:pt modelId="{0DFB0F5E-BAC1-4952-B654-6F9DE5969A54}" type="parTrans" cxnId="{7B545D36-E8D7-4059-A5E5-62A4B1609320}">
      <dgm:prSet/>
      <dgm:spPr/>
      <dgm:t>
        <a:bodyPr/>
        <a:lstStyle/>
        <a:p>
          <a:endParaRPr lang="en-GB"/>
        </a:p>
      </dgm:t>
    </dgm:pt>
    <dgm:pt modelId="{B2FE3AEF-CA05-4A05-80CC-0F6110C0D86E}" type="sibTrans" cxnId="{7B545D36-E8D7-4059-A5E5-62A4B1609320}">
      <dgm:prSet/>
      <dgm:spPr/>
      <dgm:t>
        <a:bodyPr/>
        <a:lstStyle/>
        <a:p>
          <a:endParaRPr lang="en-GB"/>
        </a:p>
      </dgm:t>
    </dgm:pt>
    <dgm:pt modelId="{D9C2E1D7-75A3-43A6-899A-D42208EC9A65}" type="pres">
      <dgm:prSet presAssocID="{D839A57B-D18B-4D9D-9D4E-6FAEBD5B7F7E}" presName="diagram" presStyleCnt="0">
        <dgm:presLayoutVars>
          <dgm:dir/>
          <dgm:resizeHandles val="exact"/>
        </dgm:presLayoutVars>
      </dgm:prSet>
      <dgm:spPr/>
      <dgm:t>
        <a:bodyPr/>
        <a:lstStyle/>
        <a:p>
          <a:endParaRPr lang="en-GB"/>
        </a:p>
      </dgm:t>
    </dgm:pt>
    <dgm:pt modelId="{03970A34-5FE7-46F3-BCE5-9E3F8A4E3B8A}" type="pres">
      <dgm:prSet presAssocID="{F385BD37-639C-4F2D-B325-ADBDB36DF7A9}" presName="node" presStyleLbl="node1" presStyleIdx="0" presStyleCnt="5">
        <dgm:presLayoutVars>
          <dgm:bulletEnabled val="1"/>
        </dgm:presLayoutVars>
      </dgm:prSet>
      <dgm:spPr/>
      <dgm:t>
        <a:bodyPr/>
        <a:lstStyle/>
        <a:p>
          <a:endParaRPr lang="en-GB"/>
        </a:p>
      </dgm:t>
    </dgm:pt>
    <dgm:pt modelId="{910D7CF1-A846-4A9F-ABC6-7D333140F208}" type="pres">
      <dgm:prSet presAssocID="{A0A81955-E7C5-4997-98DD-421554484061}" presName="sibTrans" presStyleCnt="0"/>
      <dgm:spPr/>
      <dgm:t>
        <a:bodyPr/>
        <a:lstStyle/>
        <a:p>
          <a:endParaRPr lang="en-GB"/>
        </a:p>
      </dgm:t>
    </dgm:pt>
    <dgm:pt modelId="{7180A9DE-C16E-4483-A666-71A5F4E56DA8}" type="pres">
      <dgm:prSet presAssocID="{E6A9EB55-2E5E-451C-8737-1297B6C1D7A9}" presName="node" presStyleLbl="node1" presStyleIdx="1" presStyleCnt="5">
        <dgm:presLayoutVars>
          <dgm:bulletEnabled val="1"/>
        </dgm:presLayoutVars>
      </dgm:prSet>
      <dgm:spPr/>
      <dgm:t>
        <a:bodyPr/>
        <a:lstStyle/>
        <a:p>
          <a:endParaRPr lang="en-GB"/>
        </a:p>
      </dgm:t>
    </dgm:pt>
    <dgm:pt modelId="{F79BF346-D8E7-4A07-8911-152DCB3FF8C6}" type="pres">
      <dgm:prSet presAssocID="{EA543036-848B-4EF7-A705-E3BF840CED93}" presName="sibTrans" presStyleCnt="0"/>
      <dgm:spPr/>
      <dgm:t>
        <a:bodyPr/>
        <a:lstStyle/>
        <a:p>
          <a:endParaRPr lang="en-GB"/>
        </a:p>
      </dgm:t>
    </dgm:pt>
    <dgm:pt modelId="{26D257DA-40D8-4697-8645-D960DF996A10}" type="pres">
      <dgm:prSet presAssocID="{00F19108-51E5-416D-82D4-5EF7DC9462E3}" presName="node" presStyleLbl="node1" presStyleIdx="2" presStyleCnt="5">
        <dgm:presLayoutVars>
          <dgm:bulletEnabled val="1"/>
        </dgm:presLayoutVars>
      </dgm:prSet>
      <dgm:spPr/>
      <dgm:t>
        <a:bodyPr/>
        <a:lstStyle/>
        <a:p>
          <a:endParaRPr lang="en-GB"/>
        </a:p>
      </dgm:t>
    </dgm:pt>
    <dgm:pt modelId="{B1BF50A7-3BB0-4D6B-B51D-F774FFD9DBCB}" type="pres">
      <dgm:prSet presAssocID="{7096166D-5769-4FE1-BE48-4646AC743E3A}" presName="sibTrans" presStyleCnt="0"/>
      <dgm:spPr/>
      <dgm:t>
        <a:bodyPr/>
        <a:lstStyle/>
        <a:p>
          <a:endParaRPr lang="en-GB"/>
        </a:p>
      </dgm:t>
    </dgm:pt>
    <dgm:pt modelId="{432B6761-75A1-4BCE-ACC9-1230AD605E64}" type="pres">
      <dgm:prSet presAssocID="{9E7E06FA-F06A-481F-BA86-567B47D75307}" presName="node" presStyleLbl="node1" presStyleIdx="3" presStyleCnt="5">
        <dgm:presLayoutVars>
          <dgm:bulletEnabled val="1"/>
        </dgm:presLayoutVars>
      </dgm:prSet>
      <dgm:spPr/>
      <dgm:t>
        <a:bodyPr/>
        <a:lstStyle/>
        <a:p>
          <a:endParaRPr lang="en-GB"/>
        </a:p>
      </dgm:t>
    </dgm:pt>
    <dgm:pt modelId="{8266545B-C312-437D-B514-93F8A04C06EB}" type="pres">
      <dgm:prSet presAssocID="{AB2C16E8-6587-4C24-A4F3-D851FFDF4547}" presName="sibTrans" presStyleCnt="0"/>
      <dgm:spPr/>
      <dgm:t>
        <a:bodyPr/>
        <a:lstStyle/>
        <a:p>
          <a:endParaRPr lang="en-GB"/>
        </a:p>
      </dgm:t>
    </dgm:pt>
    <dgm:pt modelId="{349B5770-4790-4A00-A97A-CE9E1AB2BA77}" type="pres">
      <dgm:prSet presAssocID="{50582247-4BE4-4212-8941-96DDCF64263C}" presName="node" presStyleLbl="node1" presStyleIdx="4" presStyleCnt="5">
        <dgm:presLayoutVars>
          <dgm:bulletEnabled val="1"/>
        </dgm:presLayoutVars>
      </dgm:prSet>
      <dgm:spPr/>
      <dgm:t>
        <a:bodyPr/>
        <a:lstStyle/>
        <a:p>
          <a:endParaRPr lang="en-GB"/>
        </a:p>
      </dgm:t>
    </dgm:pt>
  </dgm:ptLst>
  <dgm:cxnLst>
    <dgm:cxn modelId="{C0045ABF-49CF-4913-9CD6-84578717BA5D}" srcId="{D839A57B-D18B-4D9D-9D4E-6FAEBD5B7F7E}" destId="{9E7E06FA-F06A-481F-BA86-567B47D75307}" srcOrd="3" destOrd="0" parTransId="{7B534F4B-E3D3-4FF2-9E9E-5D449DA58F9E}" sibTransId="{AB2C16E8-6587-4C24-A4F3-D851FFDF4547}"/>
    <dgm:cxn modelId="{2678A614-D018-49C1-8D17-FCF32EEB35F1}" type="presOf" srcId="{50582247-4BE4-4212-8941-96DDCF64263C}" destId="{349B5770-4790-4A00-A97A-CE9E1AB2BA77}" srcOrd="0" destOrd="0" presId="urn:microsoft.com/office/officeart/2005/8/layout/default#13"/>
    <dgm:cxn modelId="{EA4ADCF7-05BC-452D-83FE-CF53FF75E026}" type="presOf" srcId="{F385BD37-639C-4F2D-B325-ADBDB36DF7A9}" destId="{03970A34-5FE7-46F3-BCE5-9E3F8A4E3B8A}" srcOrd="0" destOrd="0" presId="urn:microsoft.com/office/officeart/2005/8/layout/default#13"/>
    <dgm:cxn modelId="{7CD4C4E8-96B3-49D6-B5BC-EFDF9602CF05}" srcId="{D839A57B-D18B-4D9D-9D4E-6FAEBD5B7F7E}" destId="{00F19108-51E5-416D-82D4-5EF7DC9462E3}" srcOrd="2" destOrd="0" parTransId="{95A80E19-7AD8-4765-9286-70452818B76F}" sibTransId="{7096166D-5769-4FE1-BE48-4646AC743E3A}"/>
    <dgm:cxn modelId="{1078518A-9813-48A9-BD94-6D0F37DC6743}" type="presOf" srcId="{00F19108-51E5-416D-82D4-5EF7DC9462E3}" destId="{26D257DA-40D8-4697-8645-D960DF996A10}" srcOrd="0" destOrd="0" presId="urn:microsoft.com/office/officeart/2005/8/layout/default#13"/>
    <dgm:cxn modelId="{665481D2-5C99-4E8B-B6DD-5CE36E282C9F}" type="presOf" srcId="{E6A9EB55-2E5E-451C-8737-1297B6C1D7A9}" destId="{7180A9DE-C16E-4483-A666-71A5F4E56DA8}" srcOrd="0" destOrd="0" presId="urn:microsoft.com/office/officeart/2005/8/layout/default#13"/>
    <dgm:cxn modelId="{BB76E152-B401-48F3-8952-9A7A71E4AD65}" type="presOf" srcId="{D839A57B-D18B-4D9D-9D4E-6FAEBD5B7F7E}" destId="{D9C2E1D7-75A3-43A6-899A-D42208EC9A65}" srcOrd="0" destOrd="0" presId="urn:microsoft.com/office/officeart/2005/8/layout/default#13"/>
    <dgm:cxn modelId="{2F606CE4-995A-428D-990B-C3D9A39FEAF4}" srcId="{D839A57B-D18B-4D9D-9D4E-6FAEBD5B7F7E}" destId="{E6A9EB55-2E5E-451C-8737-1297B6C1D7A9}" srcOrd="1" destOrd="0" parTransId="{6768163B-2937-4B15-B7F0-BD5195B55DDA}" sibTransId="{EA543036-848B-4EF7-A705-E3BF840CED93}"/>
    <dgm:cxn modelId="{7B545D36-E8D7-4059-A5E5-62A4B1609320}" srcId="{D839A57B-D18B-4D9D-9D4E-6FAEBD5B7F7E}" destId="{50582247-4BE4-4212-8941-96DDCF64263C}" srcOrd="4" destOrd="0" parTransId="{0DFB0F5E-BAC1-4952-B654-6F9DE5969A54}" sibTransId="{B2FE3AEF-CA05-4A05-80CC-0F6110C0D86E}"/>
    <dgm:cxn modelId="{50205DC1-9D31-4633-BB57-9B589945E059}" srcId="{D839A57B-D18B-4D9D-9D4E-6FAEBD5B7F7E}" destId="{F385BD37-639C-4F2D-B325-ADBDB36DF7A9}" srcOrd="0" destOrd="0" parTransId="{29CEBC2D-A8BE-4763-A4B7-87640532E144}" sibTransId="{A0A81955-E7C5-4997-98DD-421554484061}"/>
    <dgm:cxn modelId="{F9A340AD-B108-426D-863A-82F453ECAEA3}" type="presOf" srcId="{9E7E06FA-F06A-481F-BA86-567B47D75307}" destId="{432B6761-75A1-4BCE-ACC9-1230AD605E64}" srcOrd="0" destOrd="0" presId="urn:microsoft.com/office/officeart/2005/8/layout/default#13"/>
    <dgm:cxn modelId="{F97776BC-5377-42B0-A762-7E14A551CFC5}" type="presParOf" srcId="{D9C2E1D7-75A3-43A6-899A-D42208EC9A65}" destId="{03970A34-5FE7-46F3-BCE5-9E3F8A4E3B8A}" srcOrd="0" destOrd="0" presId="urn:microsoft.com/office/officeart/2005/8/layout/default#13"/>
    <dgm:cxn modelId="{9D73B9DF-C1FE-448D-9506-FE2F360D2F69}" type="presParOf" srcId="{D9C2E1D7-75A3-43A6-899A-D42208EC9A65}" destId="{910D7CF1-A846-4A9F-ABC6-7D333140F208}" srcOrd="1" destOrd="0" presId="urn:microsoft.com/office/officeart/2005/8/layout/default#13"/>
    <dgm:cxn modelId="{80F20DB0-7B9F-45CF-A140-10E5227D70A7}" type="presParOf" srcId="{D9C2E1D7-75A3-43A6-899A-D42208EC9A65}" destId="{7180A9DE-C16E-4483-A666-71A5F4E56DA8}" srcOrd="2" destOrd="0" presId="urn:microsoft.com/office/officeart/2005/8/layout/default#13"/>
    <dgm:cxn modelId="{7B016F8E-BBCC-4214-B83B-22588640B414}" type="presParOf" srcId="{D9C2E1D7-75A3-43A6-899A-D42208EC9A65}" destId="{F79BF346-D8E7-4A07-8911-152DCB3FF8C6}" srcOrd="3" destOrd="0" presId="urn:microsoft.com/office/officeart/2005/8/layout/default#13"/>
    <dgm:cxn modelId="{4A911B71-0A8B-4C27-AD3C-AE2F28DD5355}" type="presParOf" srcId="{D9C2E1D7-75A3-43A6-899A-D42208EC9A65}" destId="{26D257DA-40D8-4697-8645-D960DF996A10}" srcOrd="4" destOrd="0" presId="urn:microsoft.com/office/officeart/2005/8/layout/default#13"/>
    <dgm:cxn modelId="{AAE8EC50-DF24-4730-B491-93A00327EF77}" type="presParOf" srcId="{D9C2E1D7-75A3-43A6-899A-D42208EC9A65}" destId="{B1BF50A7-3BB0-4D6B-B51D-F774FFD9DBCB}" srcOrd="5" destOrd="0" presId="urn:microsoft.com/office/officeart/2005/8/layout/default#13"/>
    <dgm:cxn modelId="{9E80EE85-5DFD-4F0E-A152-B89F234F1491}" type="presParOf" srcId="{D9C2E1D7-75A3-43A6-899A-D42208EC9A65}" destId="{432B6761-75A1-4BCE-ACC9-1230AD605E64}" srcOrd="6" destOrd="0" presId="urn:microsoft.com/office/officeart/2005/8/layout/default#13"/>
    <dgm:cxn modelId="{2A82F117-C451-4773-86F8-D37DB91AAC73}" type="presParOf" srcId="{D9C2E1D7-75A3-43A6-899A-D42208EC9A65}" destId="{8266545B-C312-437D-B514-93F8A04C06EB}" srcOrd="7" destOrd="0" presId="urn:microsoft.com/office/officeart/2005/8/layout/default#13"/>
    <dgm:cxn modelId="{9949674F-D886-4E32-93B7-12DD7CC4F511}" type="presParOf" srcId="{D9C2E1D7-75A3-43A6-899A-D42208EC9A65}" destId="{349B5770-4790-4A00-A97A-CE9E1AB2BA77}" srcOrd="8" destOrd="0" presId="urn:microsoft.com/office/officeart/2005/8/layout/default#1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3753112-8138-4A59-B6ED-F10484C856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CF6F9B2-CF60-45E6-839C-FC160B747510}">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Technical – hard – tangible </a:t>
          </a:r>
          <a:endParaRPr lang="en-GB" dirty="0"/>
        </a:p>
      </dgm:t>
    </dgm:pt>
    <dgm:pt modelId="{D100CEF5-E481-4295-970D-F2EED36E9EA1}" type="parTrans" cxnId="{827553CB-3A62-4270-80CB-040DD16AB6C8}">
      <dgm:prSet/>
      <dgm:spPr/>
      <dgm:t>
        <a:bodyPr/>
        <a:lstStyle/>
        <a:p>
          <a:endParaRPr lang="en-GB"/>
        </a:p>
      </dgm:t>
    </dgm:pt>
    <dgm:pt modelId="{35F31A34-7848-41CE-B2C7-DAC5582C8DFB}" type="sibTrans" cxnId="{827553CB-3A62-4270-80CB-040DD16AB6C8}">
      <dgm:prSet/>
      <dgm:spPr/>
      <dgm:t>
        <a:bodyPr/>
        <a:lstStyle/>
        <a:p>
          <a:endParaRPr lang="en-GB"/>
        </a:p>
      </dgm:t>
    </dgm:pt>
    <dgm:pt modelId="{3B97AAD6-B7E7-4032-99AE-CF8113522962}" type="pres">
      <dgm:prSet presAssocID="{D3753112-8138-4A59-B6ED-F10484C85610}" presName="linear" presStyleCnt="0">
        <dgm:presLayoutVars>
          <dgm:animLvl val="lvl"/>
          <dgm:resizeHandles val="exact"/>
        </dgm:presLayoutVars>
      </dgm:prSet>
      <dgm:spPr/>
      <dgm:t>
        <a:bodyPr/>
        <a:lstStyle/>
        <a:p>
          <a:endParaRPr lang="en-US"/>
        </a:p>
      </dgm:t>
    </dgm:pt>
    <dgm:pt modelId="{1E71B6FB-63ED-4C6B-95C7-19DAE98EC841}" type="pres">
      <dgm:prSet presAssocID="{FCF6F9B2-CF60-45E6-839C-FC160B747510}" presName="parentText" presStyleLbl="node1" presStyleIdx="0" presStyleCnt="1" custLinFactNeighborY="3860">
        <dgm:presLayoutVars>
          <dgm:chMax val="0"/>
          <dgm:bulletEnabled val="1"/>
        </dgm:presLayoutVars>
      </dgm:prSet>
      <dgm:spPr/>
      <dgm:t>
        <a:bodyPr/>
        <a:lstStyle/>
        <a:p>
          <a:endParaRPr lang="en-US"/>
        </a:p>
      </dgm:t>
    </dgm:pt>
  </dgm:ptLst>
  <dgm:cxnLst>
    <dgm:cxn modelId="{195910E1-AEE4-42CB-ACF6-9C4F6360E399}" type="presOf" srcId="{D3753112-8138-4A59-B6ED-F10484C85610}" destId="{3B97AAD6-B7E7-4032-99AE-CF8113522962}" srcOrd="0" destOrd="0" presId="urn:microsoft.com/office/officeart/2005/8/layout/vList2"/>
    <dgm:cxn modelId="{827553CB-3A62-4270-80CB-040DD16AB6C8}" srcId="{D3753112-8138-4A59-B6ED-F10484C85610}" destId="{FCF6F9B2-CF60-45E6-839C-FC160B747510}" srcOrd="0" destOrd="0" parTransId="{D100CEF5-E481-4295-970D-F2EED36E9EA1}" sibTransId="{35F31A34-7848-41CE-B2C7-DAC5582C8DFB}"/>
    <dgm:cxn modelId="{6E4E3C74-4349-4032-8AD7-FABCED131FD5}" type="presOf" srcId="{FCF6F9B2-CF60-45E6-839C-FC160B747510}" destId="{1E71B6FB-63ED-4C6B-95C7-19DAE98EC841}" srcOrd="0" destOrd="0" presId="urn:microsoft.com/office/officeart/2005/8/layout/vList2"/>
    <dgm:cxn modelId="{BDE514BA-4669-4893-B5E6-6B756FCC9FCB}" type="presParOf" srcId="{3B97AAD6-B7E7-4032-99AE-CF8113522962}" destId="{1E71B6FB-63ED-4C6B-95C7-19DAE98EC841}"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1B04AE-D201-4AD0-8380-4EE60A3CF82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D9208DE-5B97-4F95-AF13-884B56380B97}">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400" dirty="0" smtClean="0"/>
            <a:t>The Learning Network on Capacity Development </a:t>
          </a:r>
          <a:r>
            <a:rPr lang="en-GB" sz="2400" dirty="0" err="1" smtClean="0">
              <a:hlinkClick xmlns:r="http://schemas.openxmlformats.org/officeDocument/2006/relationships" r:id="rId1"/>
            </a:rPr>
            <a:t>www.lencd.org</a:t>
          </a:r>
          <a:endParaRPr lang="en-GB" sz="2400" dirty="0"/>
        </a:p>
      </dgm:t>
    </dgm:pt>
    <dgm:pt modelId="{E884CD2C-19B7-4E66-9A4C-994C47E2038C}" type="parTrans" cxnId="{BB8DA1FB-2FFA-43F5-B018-D679E93F2BF0}">
      <dgm:prSet/>
      <dgm:spPr/>
      <dgm:t>
        <a:bodyPr/>
        <a:lstStyle/>
        <a:p>
          <a:endParaRPr lang="en-GB"/>
        </a:p>
      </dgm:t>
    </dgm:pt>
    <dgm:pt modelId="{5F3CBA2B-A4E4-4360-8B54-A30E22FC8115}" type="sibTrans" cxnId="{BB8DA1FB-2FFA-43F5-B018-D679E93F2BF0}">
      <dgm:prSet/>
      <dgm:spPr/>
      <dgm:t>
        <a:bodyPr/>
        <a:lstStyle/>
        <a:p>
          <a:endParaRPr lang="en-GB"/>
        </a:p>
      </dgm:t>
    </dgm:pt>
    <dgm:pt modelId="{53887639-888B-4786-837A-981E8B1C74F6}">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400" dirty="0" smtClean="0"/>
            <a:t>Aim: to promote and facilitate sharing of lessons and learning on CD and promote changes for better practice at the global, regional and local levels</a:t>
          </a:r>
          <a:endParaRPr lang="en-GB" sz="2400" dirty="0"/>
        </a:p>
      </dgm:t>
    </dgm:pt>
    <dgm:pt modelId="{46BC0F85-C4A5-4E1F-99A9-4B200E27E94E}" type="parTrans" cxnId="{B41EB02F-77D8-4231-A124-B3C930D70E49}">
      <dgm:prSet/>
      <dgm:spPr/>
      <dgm:t>
        <a:bodyPr/>
        <a:lstStyle/>
        <a:p>
          <a:endParaRPr lang="en-GB"/>
        </a:p>
      </dgm:t>
    </dgm:pt>
    <dgm:pt modelId="{E4E73216-EB55-4394-93BB-54FCF4A44C83}" type="sibTrans" cxnId="{B41EB02F-77D8-4231-A124-B3C930D70E49}">
      <dgm:prSet/>
      <dgm:spPr/>
      <dgm:t>
        <a:bodyPr/>
        <a:lstStyle/>
        <a:p>
          <a:endParaRPr lang="en-GB"/>
        </a:p>
      </dgm:t>
    </dgm:pt>
    <dgm:pt modelId="{CD077C48-8FC2-4362-98F7-CFA11AB71C56}">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400" dirty="0" smtClean="0"/>
            <a:t>Many agencies involved in different ways, UNDP holds as a project for management of funds</a:t>
          </a:r>
          <a:endParaRPr lang="en-GB" sz="2400" dirty="0"/>
        </a:p>
      </dgm:t>
    </dgm:pt>
    <dgm:pt modelId="{D241E256-729E-446C-9BF0-B6297F868006}" type="parTrans" cxnId="{682C4EA7-C815-4940-ABBC-0BF03A046132}">
      <dgm:prSet/>
      <dgm:spPr/>
      <dgm:t>
        <a:bodyPr/>
        <a:lstStyle/>
        <a:p>
          <a:endParaRPr lang="en-GB"/>
        </a:p>
      </dgm:t>
    </dgm:pt>
    <dgm:pt modelId="{0D09B3AC-11FB-442C-BE60-C55C720D9F71}" type="sibTrans" cxnId="{682C4EA7-C815-4940-ABBC-0BF03A046132}">
      <dgm:prSet/>
      <dgm:spPr/>
      <dgm:t>
        <a:bodyPr/>
        <a:lstStyle/>
        <a:p>
          <a:endParaRPr lang="en-GB"/>
        </a:p>
      </dgm:t>
    </dgm:pt>
    <dgm:pt modelId="{914C8AC4-2313-4F5A-B729-686F0C3C7FE1}">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400" smtClean="0"/>
            <a:t>An </a:t>
          </a:r>
          <a:r>
            <a:rPr lang="en-GB" sz="2400" dirty="0" smtClean="0"/>
            <a:t>informal and open network of individuals and organisations sharing a common interest in improving CD practice</a:t>
          </a:r>
          <a:endParaRPr lang="en-GB" sz="2400" dirty="0"/>
        </a:p>
      </dgm:t>
    </dgm:pt>
    <dgm:pt modelId="{FD6F9E2A-158B-43AE-A79C-C25A85B854AC}" type="parTrans" cxnId="{0D1224E8-AF20-4E20-B17E-BB4E5909C89E}">
      <dgm:prSet/>
      <dgm:spPr/>
    </dgm:pt>
    <dgm:pt modelId="{E746FC15-E0D1-4FCE-8A5A-673AE86152C0}" type="sibTrans" cxnId="{0D1224E8-AF20-4E20-B17E-BB4E5909C89E}">
      <dgm:prSet/>
      <dgm:spPr/>
    </dgm:pt>
    <dgm:pt modelId="{9599B400-2B25-4ECB-9858-A02342F43890}" type="pres">
      <dgm:prSet presAssocID="{301B04AE-D201-4AD0-8380-4EE60A3CF826}" presName="linear" presStyleCnt="0">
        <dgm:presLayoutVars>
          <dgm:animLvl val="lvl"/>
          <dgm:resizeHandles val="exact"/>
        </dgm:presLayoutVars>
      </dgm:prSet>
      <dgm:spPr/>
      <dgm:t>
        <a:bodyPr/>
        <a:lstStyle/>
        <a:p>
          <a:endParaRPr lang="en-US"/>
        </a:p>
      </dgm:t>
    </dgm:pt>
    <dgm:pt modelId="{81F6F05D-1492-4017-8578-34511FC0D57D}" type="pres">
      <dgm:prSet presAssocID="{5D9208DE-5B97-4F95-AF13-884B56380B97}" presName="parentText" presStyleLbl="node1" presStyleIdx="0" presStyleCnt="4">
        <dgm:presLayoutVars>
          <dgm:chMax val="0"/>
          <dgm:bulletEnabled val="1"/>
        </dgm:presLayoutVars>
      </dgm:prSet>
      <dgm:spPr/>
      <dgm:t>
        <a:bodyPr/>
        <a:lstStyle/>
        <a:p>
          <a:endParaRPr lang="en-US"/>
        </a:p>
      </dgm:t>
    </dgm:pt>
    <dgm:pt modelId="{DFE8D5C6-6784-4CE6-80A8-1F2F05F032D9}" type="pres">
      <dgm:prSet presAssocID="{5F3CBA2B-A4E4-4360-8B54-A30E22FC8115}" presName="spacer" presStyleCnt="0"/>
      <dgm:spPr/>
    </dgm:pt>
    <dgm:pt modelId="{7C58B260-A48F-4A3D-98D3-93507EE70AC8}" type="pres">
      <dgm:prSet presAssocID="{53887639-888B-4786-837A-981E8B1C74F6}" presName="parentText" presStyleLbl="node1" presStyleIdx="1" presStyleCnt="4">
        <dgm:presLayoutVars>
          <dgm:chMax val="0"/>
          <dgm:bulletEnabled val="1"/>
        </dgm:presLayoutVars>
      </dgm:prSet>
      <dgm:spPr/>
      <dgm:t>
        <a:bodyPr/>
        <a:lstStyle/>
        <a:p>
          <a:endParaRPr lang="en-GB"/>
        </a:p>
      </dgm:t>
    </dgm:pt>
    <dgm:pt modelId="{62BCF593-3D47-48E2-82FC-2CDE2847572D}" type="pres">
      <dgm:prSet presAssocID="{E4E73216-EB55-4394-93BB-54FCF4A44C83}" presName="spacer" presStyleCnt="0"/>
      <dgm:spPr/>
    </dgm:pt>
    <dgm:pt modelId="{5ABF4B57-846B-4638-BCA6-C428E563F8D1}" type="pres">
      <dgm:prSet presAssocID="{914C8AC4-2313-4F5A-B729-686F0C3C7FE1}" presName="parentText" presStyleLbl="node1" presStyleIdx="2" presStyleCnt="4">
        <dgm:presLayoutVars>
          <dgm:chMax val="0"/>
          <dgm:bulletEnabled val="1"/>
        </dgm:presLayoutVars>
      </dgm:prSet>
      <dgm:spPr/>
      <dgm:t>
        <a:bodyPr/>
        <a:lstStyle/>
        <a:p>
          <a:endParaRPr lang="en-US"/>
        </a:p>
      </dgm:t>
    </dgm:pt>
    <dgm:pt modelId="{26FCD474-6286-4C28-B054-DA4FB2841A1E}" type="pres">
      <dgm:prSet presAssocID="{E746FC15-E0D1-4FCE-8A5A-673AE86152C0}" presName="spacer" presStyleCnt="0"/>
      <dgm:spPr/>
    </dgm:pt>
    <dgm:pt modelId="{8D934E29-3C9C-41D7-98C7-FD858451834D}" type="pres">
      <dgm:prSet presAssocID="{CD077C48-8FC2-4362-98F7-CFA11AB71C56}" presName="parentText" presStyleLbl="node1" presStyleIdx="3" presStyleCnt="4">
        <dgm:presLayoutVars>
          <dgm:chMax val="0"/>
          <dgm:bulletEnabled val="1"/>
        </dgm:presLayoutVars>
      </dgm:prSet>
      <dgm:spPr/>
      <dgm:t>
        <a:bodyPr/>
        <a:lstStyle/>
        <a:p>
          <a:endParaRPr lang="en-US"/>
        </a:p>
      </dgm:t>
    </dgm:pt>
  </dgm:ptLst>
  <dgm:cxnLst>
    <dgm:cxn modelId="{B41EB02F-77D8-4231-A124-B3C930D70E49}" srcId="{301B04AE-D201-4AD0-8380-4EE60A3CF826}" destId="{53887639-888B-4786-837A-981E8B1C74F6}" srcOrd="1" destOrd="0" parTransId="{46BC0F85-C4A5-4E1F-99A9-4B200E27E94E}" sibTransId="{E4E73216-EB55-4394-93BB-54FCF4A44C83}"/>
    <dgm:cxn modelId="{0D1224E8-AF20-4E20-B17E-BB4E5909C89E}" srcId="{301B04AE-D201-4AD0-8380-4EE60A3CF826}" destId="{914C8AC4-2313-4F5A-B729-686F0C3C7FE1}" srcOrd="2" destOrd="0" parTransId="{FD6F9E2A-158B-43AE-A79C-C25A85B854AC}" sibTransId="{E746FC15-E0D1-4FCE-8A5A-673AE86152C0}"/>
    <dgm:cxn modelId="{F3DAF28C-4460-4ECE-8809-7080D739E5EA}" type="presOf" srcId="{53887639-888B-4786-837A-981E8B1C74F6}" destId="{7C58B260-A48F-4A3D-98D3-93507EE70AC8}" srcOrd="0" destOrd="0" presId="urn:microsoft.com/office/officeart/2005/8/layout/vList2"/>
    <dgm:cxn modelId="{2CCCFAEB-E70F-46A1-94D5-8A87D576F214}" type="presOf" srcId="{301B04AE-D201-4AD0-8380-4EE60A3CF826}" destId="{9599B400-2B25-4ECB-9858-A02342F43890}" srcOrd="0" destOrd="0" presId="urn:microsoft.com/office/officeart/2005/8/layout/vList2"/>
    <dgm:cxn modelId="{8404ADAA-E569-499C-93DA-D9707D910313}" type="presOf" srcId="{5D9208DE-5B97-4F95-AF13-884B56380B97}" destId="{81F6F05D-1492-4017-8578-34511FC0D57D}" srcOrd="0" destOrd="0" presId="urn:microsoft.com/office/officeart/2005/8/layout/vList2"/>
    <dgm:cxn modelId="{02B8EA3C-E398-4B3A-AF8D-C6C9267902CC}" type="presOf" srcId="{CD077C48-8FC2-4362-98F7-CFA11AB71C56}" destId="{8D934E29-3C9C-41D7-98C7-FD858451834D}" srcOrd="0" destOrd="0" presId="urn:microsoft.com/office/officeart/2005/8/layout/vList2"/>
    <dgm:cxn modelId="{BB8DA1FB-2FFA-43F5-B018-D679E93F2BF0}" srcId="{301B04AE-D201-4AD0-8380-4EE60A3CF826}" destId="{5D9208DE-5B97-4F95-AF13-884B56380B97}" srcOrd="0" destOrd="0" parTransId="{E884CD2C-19B7-4E66-9A4C-994C47E2038C}" sibTransId="{5F3CBA2B-A4E4-4360-8B54-A30E22FC8115}"/>
    <dgm:cxn modelId="{682C4EA7-C815-4940-ABBC-0BF03A046132}" srcId="{301B04AE-D201-4AD0-8380-4EE60A3CF826}" destId="{CD077C48-8FC2-4362-98F7-CFA11AB71C56}" srcOrd="3" destOrd="0" parTransId="{D241E256-729E-446C-9BF0-B6297F868006}" sibTransId="{0D09B3AC-11FB-442C-BE60-C55C720D9F71}"/>
    <dgm:cxn modelId="{D6C99386-AE8A-4191-92BD-AAB64BE990BE}" type="presOf" srcId="{914C8AC4-2313-4F5A-B729-686F0C3C7FE1}" destId="{5ABF4B57-846B-4638-BCA6-C428E563F8D1}" srcOrd="0" destOrd="0" presId="urn:microsoft.com/office/officeart/2005/8/layout/vList2"/>
    <dgm:cxn modelId="{F844A49B-0AC7-433F-8A6D-F0E004D894DE}" type="presParOf" srcId="{9599B400-2B25-4ECB-9858-A02342F43890}" destId="{81F6F05D-1492-4017-8578-34511FC0D57D}" srcOrd="0" destOrd="0" presId="urn:microsoft.com/office/officeart/2005/8/layout/vList2"/>
    <dgm:cxn modelId="{A426B80A-092D-42D4-8296-CC614654B52E}" type="presParOf" srcId="{9599B400-2B25-4ECB-9858-A02342F43890}" destId="{DFE8D5C6-6784-4CE6-80A8-1F2F05F032D9}" srcOrd="1" destOrd="0" presId="urn:microsoft.com/office/officeart/2005/8/layout/vList2"/>
    <dgm:cxn modelId="{B16A233D-08F1-4BAF-A336-A812D3C501A9}" type="presParOf" srcId="{9599B400-2B25-4ECB-9858-A02342F43890}" destId="{7C58B260-A48F-4A3D-98D3-93507EE70AC8}" srcOrd="2" destOrd="0" presId="urn:microsoft.com/office/officeart/2005/8/layout/vList2"/>
    <dgm:cxn modelId="{6BB5725C-AA2A-41A5-A2DA-E69E0CEE3115}" type="presParOf" srcId="{9599B400-2B25-4ECB-9858-A02342F43890}" destId="{62BCF593-3D47-48E2-82FC-2CDE2847572D}" srcOrd="3" destOrd="0" presId="urn:microsoft.com/office/officeart/2005/8/layout/vList2"/>
    <dgm:cxn modelId="{F36CCF55-0961-4A5E-A041-8BD043BDB2EF}" type="presParOf" srcId="{9599B400-2B25-4ECB-9858-A02342F43890}" destId="{5ABF4B57-846B-4638-BCA6-C428E563F8D1}" srcOrd="4" destOrd="0" presId="urn:microsoft.com/office/officeart/2005/8/layout/vList2"/>
    <dgm:cxn modelId="{BF098297-38A9-4CBB-8BD1-5723EB4D514D}" type="presParOf" srcId="{9599B400-2B25-4ECB-9858-A02342F43890}" destId="{26FCD474-6286-4C28-B054-DA4FB2841A1E}" srcOrd="5" destOrd="0" presId="urn:microsoft.com/office/officeart/2005/8/layout/vList2"/>
    <dgm:cxn modelId="{E4EC6C04-2562-43E9-8B98-899BA963BCE1}" type="presParOf" srcId="{9599B400-2B25-4ECB-9858-A02342F43890}" destId="{8D934E29-3C9C-41D7-98C7-FD858451834D}" srcOrd="6"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416558C-EF02-4BCA-9610-D4E97C6E3E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26CD0F8-9BA6-4F4B-965D-F935DD67451A}">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Social - soft - intangible</a:t>
          </a:r>
          <a:endParaRPr lang="en-GB" dirty="0"/>
        </a:p>
      </dgm:t>
    </dgm:pt>
    <dgm:pt modelId="{061FB3F6-4093-4A3F-847E-30B6CADC95C8}" type="parTrans" cxnId="{4955E0AA-2404-411C-9201-5425572DEE8C}">
      <dgm:prSet/>
      <dgm:spPr/>
      <dgm:t>
        <a:bodyPr/>
        <a:lstStyle/>
        <a:p>
          <a:endParaRPr lang="en-GB"/>
        </a:p>
      </dgm:t>
    </dgm:pt>
    <dgm:pt modelId="{AB8C50BE-C81F-447B-9727-46B29868D7F4}" type="sibTrans" cxnId="{4955E0AA-2404-411C-9201-5425572DEE8C}">
      <dgm:prSet/>
      <dgm:spPr/>
      <dgm:t>
        <a:bodyPr/>
        <a:lstStyle/>
        <a:p>
          <a:endParaRPr lang="en-GB"/>
        </a:p>
      </dgm:t>
    </dgm:pt>
    <dgm:pt modelId="{98574235-C8A6-4F95-8A78-951920ABAE1E}" type="pres">
      <dgm:prSet presAssocID="{A416558C-EF02-4BCA-9610-D4E97C6E3EB6}" presName="linear" presStyleCnt="0">
        <dgm:presLayoutVars>
          <dgm:animLvl val="lvl"/>
          <dgm:resizeHandles val="exact"/>
        </dgm:presLayoutVars>
      </dgm:prSet>
      <dgm:spPr/>
      <dgm:t>
        <a:bodyPr/>
        <a:lstStyle/>
        <a:p>
          <a:endParaRPr lang="en-US"/>
        </a:p>
      </dgm:t>
    </dgm:pt>
    <dgm:pt modelId="{C99FF681-3535-40CC-8627-9D0FCE986517}" type="pres">
      <dgm:prSet presAssocID="{A26CD0F8-9BA6-4F4B-965D-F935DD67451A}" presName="parentText" presStyleLbl="node1" presStyleIdx="0" presStyleCnt="1">
        <dgm:presLayoutVars>
          <dgm:chMax val="0"/>
          <dgm:bulletEnabled val="1"/>
        </dgm:presLayoutVars>
      </dgm:prSet>
      <dgm:spPr/>
      <dgm:t>
        <a:bodyPr/>
        <a:lstStyle/>
        <a:p>
          <a:endParaRPr lang="en-US"/>
        </a:p>
      </dgm:t>
    </dgm:pt>
  </dgm:ptLst>
  <dgm:cxnLst>
    <dgm:cxn modelId="{4955E0AA-2404-411C-9201-5425572DEE8C}" srcId="{A416558C-EF02-4BCA-9610-D4E97C6E3EB6}" destId="{A26CD0F8-9BA6-4F4B-965D-F935DD67451A}" srcOrd="0" destOrd="0" parTransId="{061FB3F6-4093-4A3F-847E-30B6CADC95C8}" sibTransId="{AB8C50BE-C81F-447B-9727-46B29868D7F4}"/>
    <dgm:cxn modelId="{79E3AFA5-85F0-4654-88D9-3C5F2D0FF0DE}" type="presOf" srcId="{A26CD0F8-9BA6-4F4B-965D-F935DD67451A}" destId="{C99FF681-3535-40CC-8627-9D0FCE986517}" srcOrd="0" destOrd="0" presId="urn:microsoft.com/office/officeart/2005/8/layout/vList2"/>
    <dgm:cxn modelId="{C01C7933-40F2-4ED4-84EA-5AD9E8F862F3}" type="presOf" srcId="{A416558C-EF02-4BCA-9610-D4E97C6E3EB6}" destId="{98574235-C8A6-4F95-8A78-951920ABAE1E}" srcOrd="0" destOrd="0" presId="urn:microsoft.com/office/officeart/2005/8/layout/vList2"/>
    <dgm:cxn modelId="{C0E7E393-AE20-4766-91DB-15D3DFE644A0}" type="presParOf" srcId="{98574235-C8A6-4F95-8A78-951920ABAE1E}" destId="{C99FF681-3535-40CC-8627-9D0FCE98651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97D4DB0-9B15-4E70-A1F1-BFFA60ED428B}" type="doc">
      <dgm:prSet loTypeId="urn:microsoft.com/office/officeart/2005/8/layout/default#14" loCatId="list" qsTypeId="urn:microsoft.com/office/officeart/2005/8/quickstyle/simple1" qsCatId="simple" csTypeId="urn:microsoft.com/office/officeart/2005/8/colors/accent1_4" csCatId="accent1" phldr="1"/>
      <dgm:spPr/>
      <dgm:t>
        <a:bodyPr/>
        <a:lstStyle/>
        <a:p>
          <a:endParaRPr lang="en-GB"/>
        </a:p>
      </dgm:t>
    </dgm:pt>
    <dgm:pt modelId="{21B5241B-538E-4C50-BB61-9C72631EE699}">
      <dgm:prSet/>
      <dgm:spPr/>
      <dgm:t>
        <a:bodyPr/>
        <a:lstStyle/>
        <a:p>
          <a:pPr rtl="0"/>
          <a:r>
            <a:rPr lang="en-GB" dirty="0" smtClean="0"/>
            <a:t>Ability to analyse and adapt. Change readiness and change management</a:t>
          </a:r>
          <a:endParaRPr lang="en-GB" dirty="0"/>
        </a:p>
      </dgm:t>
    </dgm:pt>
    <dgm:pt modelId="{C12DDB15-D40B-4A1B-B7B9-3F4DA3FAD4EF}" type="parTrans" cxnId="{D6E0C945-95B6-4E91-8729-144298B2C597}">
      <dgm:prSet/>
      <dgm:spPr/>
      <dgm:t>
        <a:bodyPr/>
        <a:lstStyle/>
        <a:p>
          <a:endParaRPr lang="en-GB"/>
        </a:p>
      </dgm:t>
    </dgm:pt>
    <dgm:pt modelId="{2DD2D405-E987-4EA0-9B27-9A9A96DA7FCA}" type="sibTrans" cxnId="{D6E0C945-95B6-4E91-8729-144298B2C597}">
      <dgm:prSet/>
      <dgm:spPr/>
      <dgm:t>
        <a:bodyPr/>
        <a:lstStyle/>
        <a:p>
          <a:endParaRPr lang="en-GB"/>
        </a:p>
      </dgm:t>
    </dgm:pt>
    <dgm:pt modelId="{C9D539CE-69AA-48B6-9327-5BC8F511EA2F}">
      <dgm:prSet/>
      <dgm:spPr/>
      <dgm:t>
        <a:bodyPr/>
        <a:lstStyle/>
        <a:p>
          <a:pPr rtl="0"/>
          <a:r>
            <a:rPr lang="en-GB" dirty="0" smtClean="0"/>
            <a:t>Ability and willingness to learn and self-reflect. Tacit knowledge and experience </a:t>
          </a:r>
          <a:endParaRPr lang="en-GB" dirty="0"/>
        </a:p>
      </dgm:t>
    </dgm:pt>
    <dgm:pt modelId="{93B4F1FC-7312-4277-8487-9CED59C09EA6}" type="parTrans" cxnId="{2EF24539-F259-4684-80C8-F9AD2A8E1A1A}">
      <dgm:prSet/>
      <dgm:spPr/>
      <dgm:t>
        <a:bodyPr/>
        <a:lstStyle/>
        <a:p>
          <a:endParaRPr lang="en-GB"/>
        </a:p>
      </dgm:t>
    </dgm:pt>
    <dgm:pt modelId="{A356C700-4ED2-456C-8489-EAFE5A6A8280}" type="sibTrans" cxnId="{2EF24539-F259-4684-80C8-F9AD2A8E1A1A}">
      <dgm:prSet/>
      <dgm:spPr/>
      <dgm:t>
        <a:bodyPr/>
        <a:lstStyle/>
        <a:p>
          <a:endParaRPr lang="en-GB"/>
        </a:p>
      </dgm:t>
    </dgm:pt>
    <dgm:pt modelId="{223AAD1E-4CB4-4A31-9634-2F3AFBB75F4B}">
      <dgm:prSet/>
      <dgm:spPr/>
      <dgm:t>
        <a:bodyPr/>
        <a:lstStyle/>
        <a:p>
          <a:pPr rtl="0"/>
          <a:r>
            <a:rPr lang="en-GB" dirty="0" smtClean="0"/>
            <a:t>Leadership</a:t>
          </a:r>
          <a:endParaRPr lang="en-GB" dirty="0"/>
        </a:p>
      </dgm:t>
    </dgm:pt>
    <dgm:pt modelId="{4272C543-DE1E-4E1E-BB6E-8EC6B285B88B}" type="parTrans" cxnId="{57CA5AA1-7C9F-49F7-A10A-F6996564BD35}">
      <dgm:prSet/>
      <dgm:spPr/>
      <dgm:t>
        <a:bodyPr/>
        <a:lstStyle/>
        <a:p>
          <a:endParaRPr lang="en-GB"/>
        </a:p>
      </dgm:t>
    </dgm:pt>
    <dgm:pt modelId="{40C35748-E549-416E-B3AB-FD5A46B12546}" type="sibTrans" cxnId="{57CA5AA1-7C9F-49F7-A10A-F6996564BD35}">
      <dgm:prSet/>
      <dgm:spPr/>
      <dgm:t>
        <a:bodyPr/>
        <a:lstStyle/>
        <a:p>
          <a:endParaRPr lang="en-GB"/>
        </a:p>
      </dgm:t>
    </dgm:pt>
    <dgm:pt modelId="{211F3B76-3E26-4145-BE42-B749CF5B18DD}">
      <dgm:prSet/>
      <dgm:spPr/>
      <dgm:t>
        <a:bodyPr/>
        <a:lstStyle/>
        <a:p>
          <a:pPr rtl="0"/>
          <a:r>
            <a:rPr lang="en-GB" dirty="0" smtClean="0"/>
            <a:t>Relational skills: negotiation, teamwork, conflict resolution, facilitation, etc.</a:t>
          </a:r>
          <a:endParaRPr lang="en-GB" dirty="0"/>
        </a:p>
      </dgm:t>
    </dgm:pt>
    <dgm:pt modelId="{E0A302BA-74DD-4B08-A5C5-A20C7D700D2A}" type="parTrans" cxnId="{C3A973E0-8A37-41A9-A6C0-4810E68D69F1}">
      <dgm:prSet/>
      <dgm:spPr/>
      <dgm:t>
        <a:bodyPr/>
        <a:lstStyle/>
        <a:p>
          <a:endParaRPr lang="en-GB"/>
        </a:p>
      </dgm:t>
    </dgm:pt>
    <dgm:pt modelId="{C807854A-1460-417F-8E87-B399D7F7C75D}" type="sibTrans" cxnId="{C3A973E0-8A37-41A9-A6C0-4810E68D69F1}">
      <dgm:prSet/>
      <dgm:spPr/>
      <dgm:t>
        <a:bodyPr/>
        <a:lstStyle/>
        <a:p>
          <a:endParaRPr lang="en-GB"/>
        </a:p>
      </dgm:t>
    </dgm:pt>
    <dgm:pt modelId="{90E32315-7477-4115-A18E-30D8B030586A}">
      <dgm:prSet/>
      <dgm:spPr/>
      <dgm:t>
        <a:bodyPr/>
        <a:lstStyle/>
        <a:p>
          <a:pPr rtl="0"/>
          <a:r>
            <a:rPr lang="en-GB" dirty="0" smtClean="0"/>
            <a:t>Political relationships and functioning</a:t>
          </a:r>
          <a:endParaRPr lang="en-GB" dirty="0"/>
        </a:p>
      </dgm:t>
    </dgm:pt>
    <dgm:pt modelId="{C2414504-06F2-46D4-BDB1-9F00963125FE}" type="parTrans" cxnId="{8F922C14-6A94-46A0-AAEF-214E0B4DBF3E}">
      <dgm:prSet/>
      <dgm:spPr/>
      <dgm:t>
        <a:bodyPr/>
        <a:lstStyle/>
        <a:p>
          <a:endParaRPr lang="en-GB"/>
        </a:p>
      </dgm:t>
    </dgm:pt>
    <dgm:pt modelId="{87D2222C-97BD-424D-831D-5EB5893C8200}" type="sibTrans" cxnId="{8F922C14-6A94-46A0-AAEF-214E0B4DBF3E}">
      <dgm:prSet/>
      <dgm:spPr/>
      <dgm:t>
        <a:bodyPr/>
        <a:lstStyle/>
        <a:p>
          <a:endParaRPr lang="en-GB"/>
        </a:p>
      </dgm:t>
    </dgm:pt>
    <dgm:pt modelId="{E2648B33-F7A3-4371-8901-1E66D851B517}">
      <dgm:prSet/>
      <dgm:spPr/>
      <dgm:t>
        <a:bodyPr/>
        <a:lstStyle/>
        <a:p>
          <a:pPr rtl="0"/>
          <a:r>
            <a:rPr lang="en-GB" dirty="0" smtClean="0"/>
            <a:t>Confidence, empowerment ,  participation and legitimacy to act</a:t>
          </a:r>
          <a:endParaRPr lang="en-GB" dirty="0"/>
        </a:p>
      </dgm:t>
    </dgm:pt>
    <dgm:pt modelId="{7CC79560-19A8-43B8-BD73-8EE92C617925}" type="parTrans" cxnId="{386E1B4E-B289-4D2C-A489-E8FFFB722977}">
      <dgm:prSet/>
      <dgm:spPr/>
      <dgm:t>
        <a:bodyPr/>
        <a:lstStyle/>
        <a:p>
          <a:endParaRPr lang="en-GB"/>
        </a:p>
      </dgm:t>
    </dgm:pt>
    <dgm:pt modelId="{E411D173-D617-4022-8D79-D1F35831B49B}" type="sibTrans" cxnId="{386E1B4E-B289-4D2C-A489-E8FFFB722977}">
      <dgm:prSet/>
      <dgm:spPr/>
      <dgm:t>
        <a:bodyPr/>
        <a:lstStyle/>
        <a:p>
          <a:endParaRPr lang="en-GB"/>
        </a:p>
      </dgm:t>
    </dgm:pt>
    <dgm:pt modelId="{132E6F87-B532-4C81-B32E-FEA788BB1E1C}">
      <dgm:prSet/>
      <dgm:spPr/>
      <dgm:t>
        <a:bodyPr/>
        <a:lstStyle/>
        <a:p>
          <a:pPr rtl="0"/>
          <a:r>
            <a:rPr lang="en-GB" dirty="0" smtClean="0"/>
            <a:t>Intercultural communication</a:t>
          </a:r>
          <a:endParaRPr lang="en-GB" dirty="0"/>
        </a:p>
      </dgm:t>
    </dgm:pt>
    <dgm:pt modelId="{8ECCFD97-B044-4C7E-B27D-02238C1A407E}" type="parTrans" cxnId="{A095FFD9-B547-4909-893F-BD167507F630}">
      <dgm:prSet/>
      <dgm:spPr/>
      <dgm:t>
        <a:bodyPr/>
        <a:lstStyle/>
        <a:p>
          <a:endParaRPr lang="en-GB"/>
        </a:p>
      </dgm:t>
    </dgm:pt>
    <dgm:pt modelId="{DAD5CE04-CAF7-4816-B596-B8771808938A}" type="sibTrans" cxnId="{A095FFD9-B547-4909-893F-BD167507F630}">
      <dgm:prSet/>
      <dgm:spPr/>
      <dgm:t>
        <a:bodyPr/>
        <a:lstStyle/>
        <a:p>
          <a:endParaRPr lang="en-GB"/>
        </a:p>
      </dgm:t>
    </dgm:pt>
    <dgm:pt modelId="{8522CFB5-9425-4D1E-996E-52D20777FAF5}">
      <dgm:prSet/>
      <dgm:spPr/>
      <dgm:t>
        <a:bodyPr/>
        <a:lstStyle/>
        <a:p>
          <a:pPr rtl="0"/>
          <a:r>
            <a:rPr lang="en-GB" dirty="0" smtClean="0"/>
            <a:t>Organisational culture and values</a:t>
          </a:r>
          <a:endParaRPr lang="en-GB" dirty="0"/>
        </a:p>
      </dgm:t>
    </dgm:pt>
    <dgm:pt modelId="{88F589ED-59F2-4AA2-B5DB-63E90992460F}" type="parTrans" cxnId="{90FCFDB2-EE2B-42DF-9212-DE5BD745B57F}">
      <dgm:prSet/>
      <dgm:spPr/>
      <dgm:t>
        <a:bodyPr/>
        <a:lstStyle/>
        <a:p>
          <a:endParaRPr lang="en-GB"/>
        </a:p>
      </dgm:t>
    </dgm:pt>
    <dgm:pt modelId="{F04701B0-38D0-44B0-91A9-574665627476}" type="sibTrans" cxnId="{90FCFDB2-EE2B-42DF-9212-DE5BD745B57F}">
      <dgm:prSet/>
      <dgm:spPr/>
      <dgm:t>
        <a:bodyPr/>
        <a:lstStyle/>
        <a:p>
          <a:endParaRPr lang="en-GB"/>
        </a:p>
      </dgm:t>
    </dgm:pt>
    <dgm:pt modelId="{B137C0E8-D6D2-46E9-85E0-4981506ADDB2}" type="pres">
      <dgm:prSet presAssocID="{A97D4DB0-9B15-4E70-A1F1-BFFA60ED428B}" presName="diagram" presStyleCnt="0">
        <dgm:presLayoutVars>
          <dgm:dir/>
          <dgm:resizeHandles val="exact"/>
        </dgm:presLayoutVars>
      </dgm:prSet>
      <dgm:spPr/>
      <dgm:t>
        <a:bodyPr/>
        <a:lstStyle/>
        <a:p>
          <a:endParaRPr lang="en-GB"/>
        </a:p>
      </dgm:t>
    </dgm:pt>
    <dgm:pt modelId="{0D55D2A2-AF93-4690-A4E4-B7E5F3B44699}" type="pres">
      <dgm:prSet presAssocID="{21B5241B-538E-4C50-BB61-9C72631EE699}" presName="node" presStyleLbl="node1" presStyleIdx="0" presStyleCnt="8">
        <dgm:presLayoutVars>
          <dgm:bulletEnabled val="1"/>
        </dgm:presLayoutVars>
      </dgm:prSet>
      <dgm:spPr/>
      <dgm:t>
        <a:bodyPr/>
        <a:lstStyle/>
        <a:p>
          <a:endParaRPr lang="en-GB"/>
        </a:p>
      </dgm:t>
    </dgm:pt>
    <dgm:pt modelId="{AB66F525-18F3-4ED2-A7A2-47662B1254AB}" type="pres">
      <dgm:prSet presAssocID="{2DD2D405-E987-4EA0-9B27-9A9A96DA7FCA}" presName="sibTrans" presStyleCnt="0"/>
      <dgm:spPr/>
      <dgm:t>
        <a:bodyPr/>
        <a:lstStyle/>
        <a:p>
          <a:endParaRPr lang="en-GB"/>
        </a:p>
      </dgm:t>
    </dgm:pt>
    <dgm:pt modelId="{B55DECD2-D48A-41AA-BF5C-F63C30F01050}" type="pres">
      <dgm:prSet presAssocID="{C9D539CE-69AA-48B6-9327-5BC8F511EA2F}" presName="node" presStyleLbl="node1" presStyleIdx="1" presStyleCnt="8">
        <dgm:presLayoutVars>
          <dgm:bulletEnabled val="1"/>
        </dgm:presLayoutVars>
      </dgm:prSet>
      <dgm:spPr/>
      <dgm:t>
        <a:bodyPr/>
        <a:lstStyle/>
        <a:p>
          <a:endParaRPr lang="en-GB"/>
        </a:p>
      </dgm:t>
    </dgm:pt>
    <dgm:pt modelId="{06BF1F7A-A75A-4046-AFBC-499AF0084975}" type="pres">
      <dgm:prSet presAssocID="{A356C700-4ED2-456C-8489-EAFE5A6A8280}" presName="sibTrans" presStyleCnt="0"/>
      <dgm:spPr/>
      <dgm:t>
        <a:bodyPr/>
        <a:lstStyle/>
        <a:p>
          <a:endParaRPr lang="en-GB"/>
        </a:p>
      </dgm:t>
    </dgm:pt>
    <dgm:pt modelId="{3EC2E77E-DECC-40C0-895F-53FC2AE3FAD8}" type="pres">
      <dgm:prSet presAssocID="{223AAD1E-4CB4-4A31-9634-2F3AFBB75F4B}" presName="node" presStyleLbl="node1" presStyleIdx="2" presStyleCnt="8">
        <dgm:presLayoutVars>
          <dgm:bulletEnabled val="1"/>
        </dgm:presLayoutVars>
      </dgm:prSet>
      <dgm:spPr/>
      <dgm:t>
        <a:bodyPr/>
        <a:lstStyle/>
        <a:p>
          <a:endParaRPr lang="en-GB"/>
        </a:p>
      </dgm:t>
    </dgm:pt>
    <dgm:pt modelId="{16034954-2D68-425C-8C78-1B64097F0BD9}" type="pres">
      <dgm:prSet presAssocID="{40C35748-E549-416E-B3AB-FD5A46B12546}" presName="sibTrans" presStyleCnt="0"/>
      <dgm:spPr/>
      <dgm:t>
        <a:bodyPr/>
        <a:lstStyle/>
        <a:p>
          <a:endParaRPr lang="en-GB"/>
        </a:p>
      </dgm:t>
    </dgm:pt>
    <dgm:pt modelId="{61AB7D29-4F64-4F05-8430-A04A03B1BA1C}" type="pres">
      <dgm:prSet presAssocID="{211F3B76-3E26-4145-BE42-B749CF5B18DD}" presName="node" presStyleLbl="node1" presStyleIdx="3" presStyleCnt="8">
        <dgm:presLayoutVars>
          <dgm:bulletEnabled val="1"/>
        </dgm:presLayoutVars>
      </dgm:prSet>
      <dgm:spPr/>
      <dgm:t>
        <a:bodyPr/>
        <a:lstStyle/>
        <a:p>
          <a:endParaRPr lang="en-GB"/>
        </a:p>
      </dgm:t>
    </dgm:pt>
    <dgm:pt modelId="{5A220976-3BDB-4802-ABB6-7A31161DD870}" type="pres">
      <dgm:prSet presAssocID="{C807854A-1460-417F-8E87-B399D7F7C75D}" presName="sibTrans" presStyleCnt="0"/>
      <dgm:spPr/>
      <dgm:t>
        <a:bodyPr/>
        <a:lstStyle/>
        <a:p>
          <a:endParaRPr lang="en-GB"/>
        </a:p>
      </dgm:t>
    </dgm:pt>
    <dgm:pt modelId="{38DCD9A1-7914-43DA-A904-13C6DB0836F1}" type="pres">
      <dgm:prSet presAssocID="{90E32315-7477-4115-A18E-30D8B030586A}" presName="node" presStyleLbl="node1" presStyleIdx="4" presStyleCnt="8">
        <dgm:presLayoutVars>
          <dgm:bulletEnabled val="1"/>
        </dgm:presLayoutVars>
      </dgm:prSet>
      <dgm:spPr/>
      <dgm:t>
        <a:bodyPr/>
        <a:lstStyle/>
        <a:p>
          <a:endParaRPr lang="en-GB"/>
        </a:p>
      </dgm:t>
    </dgm:pt>
    <dgm:pt modelId="{4D5922F8-A0C6-42DA-A231-4DFF896288A9}" type="pres">
      <dgm:prSet presAssocID="{87D2222C-97BD-424D-831D-5EB5893C8200}" presName="sibTrans" presStyleCnt="0"/>
      <dgm:spPr/>
      <dgm:t>
        <a:bodyPr/>
        <a:lstStyle/>
        <a:p>
          <a:endParaRPr lang="en-GB"/>
        </a:p>
      </dgm:t>
    </dgm:pt>
    <dgm:pt modelId="{0BBDD26D-FCDF-4862-95A7-8C28B9E2ED71}" type="pres">
      <dgm:prSet presAssocID="{E2648B33-F7A3-4371-8901-1E66D851B517}" presName="node" presStyleLbl="node1" presStyleIdx="5" presStyleCnt="8">
        <dgm:presLayoutVars>
          <dgm:bulletEnabled val="1"/>
        </dgm:presLayoutVars>
      </dgm:prSet>
      <dgm:spPr/>
      <dgm:t>
        <a:bodyPr/>
        <a:lstStyle/>
        <a:p>
          <a:endParaRPr lang="en-GB"/>
        </a:p>
      </dgm:t>
    </dgm:pt>
    <dgm:pt modelId="{D3556631-8DCD-40AF-8751-8C778B0D4418}" type="pres">
      <dgm:prSet presAssocID="{E411D173-D617-4022-8D79-D1F35831B49B}" presName="sibTrans" presStyleCnt="0"/>
      <dgm:spPr/>
      <dgm:t>
        <a:bodyPr/>
        <a:lstStyle/>
        <a:p>
          <a:endParaRPr lang="en-GB"/>
        </a:p>
      </dgm:t>
    </dgm:pt>
    <dgm:pt modelId="{8F892504-A53E-4B48-AF00-DF24A6E77AC5}" type="pres">
      <dgm:prSet presAssocID="{132E6F87-B532-4C81-B32E-FEA788BB1E1C}" presName="node" presStyleLbl="node1" presStyleIdx="6" presStyleCnt="8">
        <dgm:presLayoutVars>
          <dgm:bulletEnabled val="1"/>
        </dgm:presLayoutVars>
      </dgm:prSet>
      <dgm:spPr/>
      <dgm:t>
        <a:bodyPr/>
        <a:lstStyle/>
        <a:p>
          <a:endParaRPr lang="en-GB"/>
        </a:p>
      </dgm:t>
    </dgm:pt>
    <dgm:pt modelId="{A03D3DAF-3FA9-450B-85D0-7E74B592D427}" type="pres">
      <dgm:prSet presAssocID="{DAD5CE04-CAF7-4816-B596-B8771808938A}" presName="sibTrans" presStyleCnt="0"/>
      <dgm:spPr/>
      <dgm:t>
        <a:bodyPr/>
        <a:lstStyle/>
        <a:p>
          <a:endParaRPr lang="en-GB"/>
        </a:p>
      </dgm:t>
    </dgm:pt>
    <dgm:pt modelId="{A56680DE-FF4A-4EB8-A5F8-69F994EA2BC8}" type="pres">
      <dgm:prSet presAssocID="{8522CFB5-9425-4D1E-996E-52D20777FAF5}" presName="node" presStyleLbl="node1" presStyleIdx="7" presStyleCnt="8">
        <dgm:presLayoutVars>
          <dgm:bulletEnabled val="1"/>
        </dgm:presLayoutVars>
      </dgm:prSet>
      <dgm:spPr/>
      <dgm:t>
        <a:bodyPr/>
        <a:lstStyle/>
        <a:p>
          <a:endParaRPr lang="en-GB"/>
        </a:p>
      </dgm:t>
    </dgm:pt>
  </dgm:ptLst>
  <dgm:cxnLst>
    <dgm:cxn modelId="{28003BD0-7ACF-4E0B-903D-4736D6A49EBC}" type="presOf" srcId="{21B5241B-538E-4C50-BB61-9C72631EE699}" destId="{0D55D2A2-AF93-4690-A4E4-B7E5F3B44699}" srcOrd="0" destOrd="0" presId="urn:microsoft.com/office/officeart/2005/8/layout/default#14"/>
    <dgm:cxn modelId="{8F922C14-6A94-46A0-AAEF-214E0B4DBF3E}" srcId="{A97D4DB0-9B15-4E70-A1F1-BFFA60ED428B}" destId="{90E32315-7477-4115-A18E-30D8B030586A}" srcOrd="4" destOrd="0" parTransId="{C2414504-06F2-46D4-BDB1-9F00963125FE}" sibTransId="{87D2222C-97BD-424D-831D-5EB5893C8200}"/>
    <dgm:cxn modelId="{F23A5B04-7546-46DF-82B3-515F29699138}" type="presOf" srcId="{E2648B33-F7A3-4371-8901-1E66D851B517}" destId="{0BBDD26D-FCDF-4862-95A7-8C28B9E2ED71}" srcOrd="0" destOrd="0" presId="urn:microsoft.com/office/officeart/2005/8/layout/default#14"/>
    <dgm:cxn modelId="{DC5AEAED-B554-486A-95B7-402A0DDB7167}" type="presOf" srcId="{223AAD1E-4CB4-4A31-9634-2F3AFBB75F4B}" destId="{3EC2E77E-DECC-40C0-895F-53FC2AE3FAD8}" srcOrd="0" destOrd="0" presId="urn:microsoft.com/office/officeart/2005/8/layout/default#14"/>
    <dgm:cxn modelId="{A095FFD9-B547-4909-893F-BD167507F630}" srcId="{A97D4DB0-9B15-4E70-A1F1-BFFA60ED428B}" destId="{132E6F87-B532-4C81-B32E-FEA788BB1E1C}" srcOrd="6" destOrd="0" parTransId="{8ECCFD97-B044-4C7E-B27D-02238C1A407E}" sibTransId="{DAD5CE04-CAF7-4816-B596-B8771808938A}"/>
    <dgm:cxn modelId="{79118C69-FB47-4A35-8F11-32B42ECD3A30}" type="presOf" srcId="{8522CFB5-9425-4D1E-996E-52D20777FAF5}" destId="{A56680DE-FF4A-4EB8-A5F8-69F994EA2BC8}" srcOrd="0" destOrd="0" presId="urn:microsoft.com/office/officeart/2005/8/layout/default#14"/>
    <dgm:cxn modelId="{2EF24539-F259-4684-80C8-F9AD2A8E1A1A}" srcId="{A97D4DB0-9B15-4E70-A1F1-BFFA60ED428B}" destId="{C9D539CE-69AA-48B6-9327-5BC8F511EA2F}" srcOrd="1" destOrd="0" parTransId="{93B4F1FC-7312-4277-8487-9CED59C09EA6}" sibTransId="{A356C700-4ED2-456C-8489-EAFE5A6A8280}"/>
    <dgm:cxn modelId="{B06A255C-AF10-43DE-B510-08909E3EF4D4}" type="presOf" srcId="{C9D539CE-69AA-48B6-9327-5BC8F511EA2F}" destId="{B55DECD2-D48A-41AA-BF5C-F63C30F01050}" srcOrd="0" destOrd="0" presId="urn:microsoft.com/office/officeart/2005/8/layout/default#14"/>
    <dgm:cxn modelId="{3F57CA13-D700-4AA4-A806-22147CF7FB81}" type="presOf" srcId="{132E6F87-B532-4C81-B32E-FEA788BB1E1C}" destId="{8F892504-A53E-4B48-AF00-DF24A6E77AC5}" srcOrd="0" destOrd="0" presId="urn:microsoft.com/office/officeart/2005/8/layout/default#14"/>
    <dgm:cxn modelId="{57CA5AA1-7C9F-49F7-A10A-F6996564BD35}" srcId="{A97D4DB0-9B15-4E70-A1F1-BFFA60ED428B}" destId="{223AAD1E-4CB4-4A31-9634-2F3AFBB75F4B}" srcOrd="2" destOrd="0" parTransId="{4272C543-DE1E-4E1E-BB6E-8EC6B285B88B}" sibTransId="{40C35748-E549-416E-B3AB-FD5A46B12546}"/>
    <dgm:cxn modelId="{97678459-46E4-4FED-92E1-19CAB2F4079D}" type="presOf" srcId="{211F3B76-3E26-4145-BE42-B749CF5B18DD}" destId="{61AB7D29-4F64-4F05-8430-A04A03B1BA1C}" srcOrd="0" destOrd="0" presId="urn:microsoft.com/office/officeart/2005/8/layout/default#14"/>
    <dgm:cxn modelId="{01630E35-2C7B-4E8A-A7B8-D9E9EFA47ECA}" type="presOf" srcId="{A97D4DB0-9B15-4E70-A1F1-BFFA60ED428B}" destId="{B137C0E8-D6D2-46E9-85E0-4981506ADDB2}" srcOrd="0" destOrd="0" presId="urn:microsoft.com/office/officeart/2005/8/layout/default#14"/>
    <dgm:cxn modelId="{D6E0C945-95B6-4E91-8729-144298B2C597}" srcId="{A97D4DB0-9B15-4E70-A1F1-BFFA60ED428B}" destId="{21B5241B-538E-4C50-BB61-9C72631EE699}" srcOrd="0" destOrd="0" parTransId="{C12DDB15-D40B-4A1B-B7B9-3F4DA3FAD4EF}" sibTransId="{2DD2D405-E987-4EA0-9B27-9A9A96DA7FCA}"/>
    <dgm:cxn modelId="{386E1B4E-B289-4D2C-A489-E8FFFB722977}" srcId="{A97D4DB0-9B15-4E70-A1F1-BFFA60ED428B}" destId="{E2648B33-F7A3-4371-8901-1E66D851B517}" srcOrd="5" destOrd="0" parTransId="{7CC79560-19A8-43B8-BD73-8EE92C617925}" sibTransId="{E411D173-D617-4022-8D79-D1F35831B49B}"/>
    <dgm:cxn modelId="{7A7B467C-5E63-4638-BEC7-932CD244F0F0}" type="presOf" srcId="{90E32315-7477-4115-A18E-30D8B030586A}" destId="{38DCD9A1-7914-43DA-A904-13C6DB0836F1}" srcOrd="0" destOrd="0" presId="urn:microsoft.com/office/officeart/2005/8/layout/default#14"/>
    <dgm:cxn modelId="{C3A973E0-8A37-41A9-A6C0-4810E68D69F1}" srcId="{A97D4DB0-9B15-4E70-A1F1-BFFA60ED428B}" destId="{211F3B76-3E26-4145-BE42-B749CF5B18DD}" srcOrd="3" destOrd="0" parTransId="{E0A302BA-74DD-4B08-A5C5-A20C7D700D2A}" sibTransId="{C807854A-1460-417F-8E87-B399D7F7C75D}"/>
    <dgm:cxn modelId="{90FCFDB2-EE2B-42DF-9212-DE5BD745B57F}" srcId="{A97D4DB0-9B15-4E70-A1F1-BFFA60ED428B}" destId="{8522CFB5-9425-4D1E-996E-52D20777FAF5}" srcOrd="7" destOrd="0" parTransId="{88F589ED-59F2-4AA2-B5DB-63E90992460F}" sibTransId="{F04701B0-38D0-44B0-91A9-574665627476}"/>
    <dgm:cxn modelId="{165243B2-4652-4CFE-BF76-A04B38A6EAB1}" type="presParOf" srcId="{B137C0E8-D6D2-46E9-85E0-4981506ADDB2}" destId="{0D55D2A2-AF93-4690-A4E4-B7E5F3B44699}" srcOrd="0" destOrd="0" presId="urn:microsoft.com/office/officeart/2005/8/layout/default#14"/>
    <dgm:cxn modelId="{7D7B98E6-7E73-4D83-BCE5-5D43E3FC32F8}" type="presParOf" srcId="{B137C0E8-D6D2-46E9-85E0-4981506ADDB2}" destId="{AB66F525-18F3-4ED2-A7A2-47662B1254AB}" srcOrd="1" destOrd="0" presId="urn:microsoft.com/office/officeart/2005/8/layout/default#14"/>
    <dgm:cxn modelId="{00B51BCC-6DC7-4443-A577-0A64D8A12CDA}" type="presParOf" srcId="{B137C0E8-D6D2-46E9-85E0-4981506ADDB2}" destId="{B55DECD2-D48A-41AA-BF5C-F63C30F01050}" srcOrd="2" destOrd="0" presId="urn:microsoft.com/office/officeart/2005/8/layout/default#14"/>
    <dgm:cxn modelId="{679AD2C2-1A8C-4367-8A3D-F52835B76A27}" type="presParOf" srcId="{B137C0E8-D6D2-46E9-85E0-4981506ADDB2}" destId="{06BF1F7A-A75A-4046-AFBC-499AF0084975}" srcOrd="3" destOrd="0" presId="urn:microsoft.com/office/officeart/2005/8/layout/default#14"/>
    <dgm:cxn modelId="{370303E2-3974-4B5B-B73A-AFDE480EBF89}" type="presParOf" srcId="{B137C0E8-D6D2-46E9-85E0-4981506ADDB2}" destId="{3EC2E77E-DECC-40C0-895F-53FC2AE3FAD8}" srcOrd="4" destOrd="0" presId="urn:microsoft.com/office/officeart/2005/8/layout/default#14"/>
    <dgm:cxn modelId="{56FD76EA-883B-4885-8B33-CB152F636458}" type="presParOf" srcId="{B137C0E8-D6D2-46E9-85E0-4981506ADDB2}" destId="{16034954-2D68-425C-8C78-1B64097F0BD9}" srcOrd="5" destOrd="0" presId="urn:microsoft.com/office/officeart/2005/8/layout/default#14"/>
    <dgm:cxn modelId="{E7E0C3C1-3A84-49B6-AA98-9375FEE60E3D}" type="presParOf" srcId="{B137C0E8-D6D2-46E9-85E0-4981506ADDB2}" destId="{61AB7D29-4F64-4F05-8430-A04A03B1BA1C}" srcOrd="6" destOrd="0" presId="urn:microsoft.com/office/officeart/2005/8/layout/default#14"/>
    <dgm:cxn modelId="{E4D9127B-943E-47A2-A2CC-25A7B5A94334}" type="presParOf" srcId="{B137C0E8-D6D2-46E9-85E0-4981506ADDB2}" destId="{5A220976-3BDB-4802-ABB6-7A31161DD870}" srcOrd="7" destOrd="0" presId="urn:microsoft.com/office/officeart/2005/8/layout/default#14"/>
    <dgm:cxn modelId="{22CC6A1F-0DA0-446C-BF01-14A70EFD01FE}" type="presParOf" srcId="{B137C0E8-D6D2-46E9-85E0-4981506ADDB2}" destId="{38DCD9A1-7914-43DA-A904-13C6DB0836F1}" srcOrd="8" destOrd="0" presId="urn:microsoft.com/office/officeart/2005/8/layout/default#14"/>
    <dgm:cxn modelId="{69588756-DCFF-4502-93C5-2F78E4F8F0CC}" type="presParOf" srcId="{B137C0E8-D6D2-46E9-85E0-4981506ADDB2}" destId="{4D5922F8-A0C6-42DA-A231-4DFF896288A9}" srcOrd="9" destOrd="0" presId="urn:microsoft.com/office/officeart/2005/8/layout/default#14"/>
    <dgm:cxn modelId="{C513F0EB-EC3E-4CC4-BC78-148267043098}" type="presParOf" srcId="{B137C0E8-D6D2-46E9-85E0-4981506ADDB2}" destId="{0BBDD26D-FCDF-4862-95A7-8C28B9E2ED71}" srcOrd="10" destOrd="0" presId="urn:microsoft.com/office/officeart/2005/8/layout/default#14"/>
    <dgm:cxn modelId="{0BB49CAC-BB56-419D-8214-84F2903C57D5}" type="presParOf" srcId="{B137C0E8-D6D2-46E9-85E0-4981506ADDB2}" destId="{D3556631-8DCD-40AF-8751-8C778B0D4418}" srcOrd="11" destOrd="0" presId="urn:microsoft.com/office/officeart/2005/8/layout/default#14"/>
    <dgm:cxn modelId="{68F630EF-751E-4881-B9C7-7FC5345B6ABF}" type="presParOf" srcId="{B137C0E8-D6D2-46E9-85E0-4981506ADDB2}" destId="{8F892504-A53E-4B48-AF00-DF24A6E77AC5}" srcOrd="12" destOrd="0" presId="urn:microsoft.com/office/officeart/2005/8/layout/default#14"/>
    <dgm:cxn modelId="{73F08BE4-C494-46C0-8EFB-BE46732E07FF}" type="presParOf" srcId="{B137C0E8-D6D2-46E9-85E0-4981506ADDB2}" destId="{A03D3DAF-3FA9-450B-85D0-7E74B592D427}" srcOrd="13" destOrd="0" presId="urn:microsoft.com/office/officeart/2005/8/layout/default#14"/>
    <dgm:cxn modelId="{E2743933-11CE-4F8B-83B3-CB54118C9EE7}" type="presParOf" srcId="{B137C0E8-D6D2-46E9-85E0-4981506ADDB2}" destId="{A56680DE-FF4A-4EB8-A5F8-69F994EA2BC8}" srcOrd="14" destOrd="0" presId="urn:microsoft.com/office/officeart/2005/8/layout/default#1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930508A-FA36-4CCA-AE07-7DEC69AFCD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3EE98A6-41C7-44A5-AB4C-6CC04CF56E75}">
      <dgm:prSet/>
      <dgm:spPr/>
      <dgm:t>
        <a:bodyPr/>
        <a:lstStyle/>
        <a:p>
          <a:pPr rtl="0"/>
          <a:r>
            <a:rPr lang="en-GB" dirty="0" smtClean="0"/>
            <a:t>- Core concept: Themes for application</a:t>
          </a:r>
          <a:endParaRPr lang="en-GB" dirty="0"/>
        </a:p>
      </dgm:t>
    </dgm:pt>
    <dgm:pt modelId="{B5787827-6E46-4A52-B6B3-466EB1495A17}" type="parTrans" cxnId="{2DDC6001-D70E-43DD-B1F6-11975E2E0B41}">
      <dgm:prSet/>
      <dgm:spPr/>
      <dgm:t>
        <a:bodyPr/>
        <a:lstStyle/>
        <a:p>
          <a:endParaRPr lang="en-GB"/>
        </a:p>
      </dgm:t>
    </dgm:pt>
    <dgm:pt modelId="{3647A2A9-151F-4DEF-99E8-95E105842E99}" type="sibTrans" cxnId="{2DDC6001-D70E-43DD-B1F6-11975E2E0B41}">
      <dgm:prSet/>
      <dgm:spPr/>
      <dgm:t>
        <a:bodyPr/>
        <a:lstStyle/>
        <a:p>
          <a:endParaRPr lang="en-GB"/>
        </a:p>
      </dgm:t>
    </dgm:pt>
    <dgm:pt modelId="{1C2C2C4A-A56C-4DC8-9707-74A500814F27}" type="pres">
      <dgm:prSet presAssocID="{E930508A-FA36-4CCA-AE07-7DEC69AFCD57}" presName="linear" presStyleCnt="0">
        <dgm:presLayoutVars>
          <dgm:animLvl val="lvl"/>
          <dgm:resizeHandles val="exact"/>
        </dgm:presLayoutVars>
      </dgm:prSet>
      <dgm:spPr/>
      <dgm:t>
        <a:bodyPr/>
        <a:lstStyle/>
        <a:p>
          <a:endParaRPr lang="en-US"/>
        </a:p>
      </dgm:t>
    </dgm:pt>
    <dgm:pt modelId="{2AF30263-8E96-4A64-897B-1E3FAFBAFEDB}" type="pres">
      <dgm:prSet presAssocID="{F3EE98A6-41C7-44A5-AB4C-6CC04CF56E75}" presName="parentText" presStyleLbl="node1" presStyleIdx="0" presStyleCnt="1">
        <dgm:presLayoutVars>
          <dgm:chMax val="0"/>
          <dgm:bulletEnabled val="1"/>
        </dgm:presLayoutVars>
      </dgm:prSet>
      <dgm:spPr/>
      <dgm:t>
        <a:bodyPr/>
        <a:lstStyle/>
        <a:p>
          <a:endParaRPr lang="en-US"/>
        </a:p>
      </dgm:t>
    </dgm:pt>
  </dgm:ptLst>
  <dgm:cxnLst>
    <dgm:cxn modelId="{2DDC6001-D70E-43DD-B1F6-11975E2E0B41}" srcId="{E930508A-FA36-4CCA-AE07-7DEC69AFCD57}" destId="{F3EE98A6-41C7-44A5-AB4C-6CC04CF56E75}" srcOrd="0" destOrd="0" parTransId="{B5787827-6E46-4A52-B6B3-466EB1495A17}" sibTransId="{3647A2A9-151F-4DEF-99E8-95E105842E99}"/>
    <dgm:cxn modelId="{EB74F82C-DFA6-4899-A086-932F97AC15D7}" type="presOf" srcId="{F3EE98A6-41C7-44A5-AB4C-6CC04CF56E75}" destId="{2AF30263-8E96-4A64-897B-1E3FAFBAFEDB}" srcOrd="0" destOrd="0" presId="urn:microsoft.com/office/officeart/2005/8/layout/vList2"/>
    <dgm:cxn modelId="{79A24A8C-0322-4995-8C99-FA7A870163E0}" type="presOf" srcId="{E930508A-FA36-4CCA-AE07-7DEC69AFCD57}" destId="{1C2C2C4A-A56C-4DC8-9707-74A500814F27}" srcOrd="0" destOrd="0" presId="urn:microsoft.com/office/officeart/2005/8/layout/vList2"/>
    <dgm:cxn modelId="{F7A13B73-56CC-4901-AE46-5337469D7152}" type="presParOf" srcId="{1C2C2C4A-A56C-4DC8-9707-74A500814F27}" destId="{2AF30263-8E96-4A64-897B-1E3FAFBAFED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461FE31-F703-44E3-9FC6-A9C81081854A}"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GB"/>
        </a:p>
      </dgm:t>
    </dgm:pt>
    <dgm:pt modelId="{E2172252-47C7-432A-9340-1938468BDC8B}">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GB" sz="1800" b="1" dirty="0" smtClean="0"/>
            <a:t>Examples of themes for application according to need are:</a:t>
          </a:r>
          <a:endParaRPr lang="en-GB" sz="1800" dirty="0"/>
        </a:p>
      </dgm:t>
    </dgm:pt>
    <dgm:pt modelId="{6230FBFE-A20F-44FD-BA5E-66E0EAD2EF11}" type="parTrans" cxnId="{B70F51F0-1AB0-46F8-82C9-3588808451E9}">
      <dgm:prSet/>
      <dgm:spPr/>
      <dgm:t>
        <a:bodyPr/>
        <a:lstStyle/>
        <a:p>
          <a:endParaRPr lang="en-GB"/>
        </a:p>
      </dgm:t>
    </dgm:pt>
    <dgm:pt modelId="{9F138BBD-B4E8-41A0-886A-B1BEDE93330C}" type="sibTrans" cxnId="{B70F51F0-1AB0-46F8-82C9-3588808451E9}">
      <dgm:prSet/>
      <dgm:spPr/>
      <dgm:t>
        <a:bodyPr/>
        <a:lstStyle/>
        <a:p>
          <a:endParaRPr lang="en-GB"/>
        </a:p>
      </dgm:t>
    </dgm:pt>
    <dgm:pt modelId="{35EB0090-8474-8D42-B609-D5C88D7A1312}">
      <dgm:prSet>
        <dgm:style>
          <a:lnRef idx="2">
            <a:schemeClr val="accent1"/>
          </a:lnRef>
          <a:fillRef idx="1">
            <a:schemeClr val="lt1"/>
          </a:fillRef>
          <a:effectRef idx="0">
            <a:schemeClr val="accent1"/>
          </a:effectRef>
          <a:fontRef idx="minor">
            <a:schemeClr val="dk1"/>
          </a:fontRef>
        </dgm:style>
      </dgm:prSet>
      <dgm:spPr/>
      <dgm:t>
        <a:bodyPr/>
        <a:lstStyle/>
        <a:p>
          <a:r>
            <a:rPr lang="en-GB" dirty="0" smtClean="0"/>
            <a:t>Human capacity; human resource development; leadership</a:t>
          </a:r>
          <a:endParaRPr lang="en-GB" dirty="0"/>
        </a:p>
      </dgm:t>
    </dgm:pt>
    <dgm:pt modelId="{9C70778A-78FF-494A-A8D9-922E86A27F24}" type="parTrans" cxnId="{5BBFE35C-F4BF-6340-ABEB-6C42257B0A55}">
      <dgm:prSet/>
      <dgm:spPr/>
      <dgm:t>
        <a:bodyPr/>
        <a:lstStyle/>
        <a:p>
          <a:endParaRPr lang="en-GB"/>
        </a:p>
      </dgm:t>
    </dgm:pt>
    <dgm:pt modelId="{9FA48991-790A-694B-BCD2-A0C6D2B89936}" type="sibTrans" cxnId="{5BBFE35C-F4BF-6340-ABEB-6C42257B0A55}">
      <dgm:prSet/>
      <dgm:spPr/>
      <dgm:t>
        <a:bodyPr/>
        <a:lstStyle/>
        <a:p>
          <a:endParaRPr lang="en-GB"/>
        </a:p>
      </dgm:t>
    </dgm:pt>
    <dgm:pt modelId="{2A2B8039-37F5-9343-89F7-FC4E66A77E3E}">
      <dgm:prSet/>
      <dgm:spPr/>
      <dgm:t>
        <a:bodyPr/>
        <a:lstStyle/>
        <a:p>
          <a:r>
            <a:rPr lang="en-GB" dirty="0" smtClean="0"/>
            <a:t>Fragile states (this is also considered to be a context) </a:t>
          </a:r>
          <a:endParaRPr lang="en-GB" dirty="0"/>
        </a:p>
      </dgm:t>
    </dgm:pt>
    <dgm:pt modelId="{A72D5D7F-41F5-4C42-97C4-E887BCBEAB43}" type="parTrans" cxnId="{53D83D42-B496-B643-925D-27D4F568EFA8}">
      <dgm:prSet/>
      <dgm:spPr/>
      <dgm:t>
        <a:bodyPr/>
        <a:lstStyle/>
        <a:p>
          <a:endParaRPr lang="en-GB"/>
        </a:p>
      </dgm:t>
    </dgm:pt>
    <dgm:pt modelId="{5E39AAA2-5203-7B46-A487-3001A119B955}" type="sibTrans" cxnId="{53D83D42-B496-B643-925D-27D4F568EFA8}">
      <dgm:prSet/>
      <dgm:spPr/>
      <dgm:t>
        <a:bodyPr/>
        <a:lstStyle/>
        <a:p>
          <a:endParaRPr lang="en-GB"/>
        </a:p>
      </dgm:t>
    </dgm:pt>
    <dgm:pt modelId="{5BE4D5D1-10A7-5E40-8028-BFB7A17A5B46}">
      <dgm:prSet/>
      <dgm:spPr/>
      <dgm:t>
        <a:bodyPr/>
        <a:lstStyle/>
        <a:p>
          <a:r>
            <a:rPr lang="en-GB" b="1" dirty="0" smtClean="0"/>
            <a:t>Examples of themes as drivers of change are:</a:t>
          </a:r>
          <a:endParaRPr lang="en-GB" dirty="0"/>
        </a:p>
      </dgm:t>
    </dgm:pt>
    <dgm:pt modelId="{2F42DC79-5E85-8944-A950-04D52B8C7C1F}" type="parTrans" cxnId="{64849343-44A8-0E49-8AF3-A06364FA755F}">
      <dgm:prSet/>
      <dgm:spPr/>
      <dgm:t>
        <a:bodyPr/>
        <a:lstStyle/>
        <a:p>
          <a:endParaRPr lang="en-GB"/>
        </a:p>
      </dgm:t>
    </dgm:pt>
    <dgm:pt modelId="{8964D8D8-16A8-FF49-8A0E-3DD9442DDC63}" type="sibTrans" cxnId="{64849343-44A8-0E49-8AF3-A06364FA755F}">
      <dgm:prSet/>
      <dgm:spPr/>
      <dgm:t>
        <a:bodyPr/>
        <a:lstStyle/>
        <a:p>
          <a:endParaRPr lang="en-GB"/>
        </a:p>
      </dgm:t>
    </dgm:pt>
    <dgm:pt modelId="{094D0115-6B3B-274D-93A0-6FE33E8526F7}">
      <dgm:prSet/>
      <dgm:spPr/>
      <dgm:t>
        <a:bodyPr/>
        <a:lstStyle/>
        <a:p>
          <a:r>
            <a:rPr lang="en-GB" dirty="0" smtClean="0"/>
            <a:t>Democratic governance; accountability and transparency; citizen participation; ownership </a:t>
          </a:r>
          <a:endParaRPr lang="en-GB" dirty="0"/>
        </a:p>
      </dgm:t>
    </dgm:pt>
    <dgm:pt modelId="{E12928CB-89A9-254B-830A-30C0612F5133}" type="parTrans" cxnId="{E7C329E5-994A-1142-9D02-F502F934B86D}">
      <dgm:prSet/>
      <dgm:spPr/>
      <dgm:t>
        <a:bodyPr/>
        <a:lstStyle/>
        <a:p>
          <a:endParaRPr lang="en-GB"/>
        </a:p>
      </dgm:t>
    </dgm:pt>
    <dgm:pt modelId="{3B4F2D5E-C5B8-6147-83BE-5002C1CA499E}" type="sibTrans" cxnId="{E7C329E5-994A-1142-9D02-F502F934B86D}">
      <dgm:prSet/>
      <dgm:spPr/>
      <dgm:t>
        <a:bodyPr/>
        <a:lstStyle/>
        <a:p>
          <a:endParaRPr lang="en-GB"/>
        </a:p>
      </dgm:t>
    </dgm:pt>
    <dgm:pt modelId="{61A6E48B-CFC0-5443-9E9F-82CE84F3B0DD}">
      <dgm:prSet/>
      <dgm:spPr/>
      <dgm:t>
        <a:bodyPr/>
        <a:lstStyle/>
        <a:p>
          <a:r>
            <a:rPr lang="en-GB" dirty="0" smtClean="0"/>
            <a:t>Institutional arrangements; systems and procedures; incentive structures; managing for capacity development results; organisational structures and interrelationships</a:t>
          </a:r>
          <a:endParaRPr lang="en-GB" dirty="0"/>
        </a:p>
      </dgm:t>
    </dgm:pt>
    <dgm:pt modelId="{80CD94B9-EA04-C14D-8A7C-FC8A9488163D}" type="parTrans" cxnId="{8222116E-F1B5-5F4A-85E1-CCBC4C713BC4}">
      <dgm:prSet/>
      <dgm:spPr/>
      <dgm:t>
        <a:bodyPr/>
        <a:lstStyle/>
        <a:p>
          <a:endParaRPr lang="en-GB"/>
        </a:p>
      </dgm:t>
    </dgm:pt>
    <dgm:pt modelId="{B1908370-8329-7D41-B5B8-E355AA2F60FB}" type="sibTrans" cxnId="{8222116E-F1B5-5F4A-85E1-CCBC4C713BC4}">
      <dgm:prSet/>
      <dgm:spPr/>
      <dgm:t>
        <a:bodyPr/>
        <a:lstStyle/>
        <a:p>
          <a:endParaRPr lang="en-GB"/>
        </a:p>
      </dgm:t>
    </dgm:pt>
    <dgm:pt modelId="{B56A4B17-DC9F-274C-ADBA-96728A37C125}">
      <dgm:prSet/>
      <dgm:spPr/>
      <dgm:t>
        <a:bodyPr/>
        <a:lstStyle/>
        <a:p>
          <a:r>
            <a:rPr lang="en-GB" dirty="0" smtClean="0"/>
            <a:t>Knowledge and knowledge management</a:t>
          </a:r>
          <a:endParaRPr lang="en-GB" dirty="0"/>
        </a:p>
      </dgm:t>
    </dgm:pt>
    <dgm:pt modelId="{06CDCBF2-8629-1F4C-B56F-B3121191C2E1}" type="parTrans" cxnId="{6DE7EE23-38B1-E049-9000-89AF54825C29}">
      <dgm:prSet/>
      <dgm:spPr/>
      <dgm:t>
        <a:bodyPr/>
        <a:lstStyle/>
        <a:p>
          <a:endParaRPr lang="en-GB"/>
        </a:p>
      </dgm:t>
    </dgm:pt>
    <dgm:pt modelId="{00349D4E-7381-444F-9BA6-BA133887B7BF}" type="sibTrans" cxnId="{6DE7EE23-38B1-E049-9000-89AF54825C29}">
      <dgm:prSet/>
      <dgm:spPr/>
      <dgm:t>
        <a:bodyPr/>
        <a:lstStyle/>
        <a:p>
          <a:endParaRPr lang="en-GB"/>
        </a:p>
      </dgm:t>
    </dgm:pt>
    <dgm:pt modelId="{8C80E6B0-C607-484E-ABF8-2157FD9EBAEF}" type="pres">
      <dgm:prSet presAssocID="{6461FE31-F703-44E3-9FC6-A9C81081854A}" presName="linear" presStyleCnt="0">
        <dgm:presLayoutVars>
          <dgm:dir/>
          <dgm:animLvl val="lvl"/>
          <dgm:resizeHandles val="exact"/>
        </dgm:presLayoutVars>
      </dgm:prSet>
      <dgm:spPr/>
      <dgm:t>
        <a:bodyPr/>
        <a:lstStyle/>
        <a:p>
          <a:endParaRPr lang="en-GB"/>
        </a:p>
      </dgm:t>
    </dgm:pt>
    <dgm:pt modelId="{B7469AA4-710E-4D7C-8446-9656C5FCBDD9}" type="pres">
      <dgm:prSet presAssocID="{E2172252-47C7-432A-9340-1938468BDC8B}" presName="parentLin" presStyleCnt="0"/>
      <dgm:spPr/>
    </dgm:pt>
    <dgm:pt modelId="{42290166-7EB7-4001-816F-CCCB8CBD80DB}" type="pres">
      <dgm:prSet presAssocID="{E2172252-47C7-432A-9340-1938468BDC8B}" presName="parentLeftMargin" presStyleLbl="node1" presStyleIdx="0" presStyleCnt="2"/>
      <dgm:spPr/>
      <dgm:t>
        <a:bodyPr/>
        <a:lstStyle/>
        <a:p>
          <a:endParaRPr lang="en-GB"/>
        </a:p>
      </dgm:t>
    </dgm:pt>
    <dgm:pt modelId="{2F05A1A7-36CE-4E95-8CA5-FB2553933442}" type="pres">
      <dgm:prSet presAssocID="{E2172252-47C7-432A-9340-1938468BDC8B}" presName="parentText" presStyleLbl="node1" presStyleIdx="0" presStyleCnt="2">
        <dgm:presLayoutVars>
          <dgm:chMax val="0"/>
          <dgm:bulletEnabled val="1"/>
        </dgm:presLayoutVars>
      </dgm:prSet>
      <dgm:spPr/>
      <dgm:t>
        <a:bodyPr/>
        <a:lstStyle/>
        <a:p>
          <a:endParaRPr lang="en-GB"/>
        </a:p>
      </dgm:t>
    </dgm:pt>
    <dgm:pt modelId="{DB50D86C-E38F-4264-8973-8E7C71679300}" type="pres">
      <dgm:prSet presAssocID="{E2172252-47C7-432A-9340-1938468BDC8B}" presName="negativeSpace" presStyleCnt="0"/>
      <dgm:spPr/>
    </dgm:pt>
    <dgm:pt modelId="{5409F4BA-2636-40DD-8681-BBB6F5A6C478}" type="pres">
      <dgm:prSet presAssocID="{E2172252-47C7-432A-9340-1938468BDC8B}" presName="childText" presStyleLbl="conFgAcc1" presStyleIdx="0" presStyleCnt="2">
        <dgm:presLayoutVars>
          <dgm:bulletEnabled val="1"/>
        </dgm:presLayoutVars>
      </dgm:prSet>
      <dgm:spPr/>
      <dgm:t>
        <a:bodyPr/>
        <a:lstStyle/>
        <a:p>
          <a:endParaRPr lang="en-GB"/>
        </a:p>
      </dgm:t>
    </dgm:pt>
    <dgm:pt modelId="{1C3FF1D1-B043-4729-8F6D-140124AC8249}" type="pres">
      <dgm:prSet presAssocID="{9F138BBD-B4E8-41A0-886A-B1BEDE93330C}" presName="spaceBetweenRectangles" presStyleCnt="0"/>
      <dgm:spPr/>
    </dgm:pt>
    <dgm:pt modelId="{AFDDF4CF-2ED8-7C48-BE28-A15CAED9AC6E}" type="pres">
      <dgm:prSet presAssocID="{5BE4D5D1-10A7-5E40-8028-BFB7A17A5B46}" presName="parentLin" presStyleCnt="0"/>
      <dgm:spPr/>
    </dgm:pt>
    <dgm:pt modelId="{7E32F655-DAEB-5248-A000-01F80B038D63}" type="pres">
      <dgm:prSet presAssocID="{5BE4D5D1-10A7-5E40-8028-BFB7A17A5B46}" presName="parentLeftMargin" presStyleLbl="node1" presStyleIdx="0" presStyleCnt="2"/>
      <dgm:spPr/>
      <dgm:t>
        <a:bodyPr/>
        <a:lstStyle/>
        <a:p>
          <a:endParaRPr lang="en-GB"/>
        </a:p>
      </dgm:t>
    </dgm:pt>
    <dgm:pt modelId="{0506CDDC-E952-5348-8FDE-55C7341016A2}" type="pres">
      <dgm:prSet presAssocID="{5BE4D5D1-10A7-5E40-8028-BFB7A17A5B46}" presName="parentText" presStyleLbl="node1" presStyleIdx="1" presStyleCnt="2">
        <dgm:presLayoutVars>
          <dgm:chMax val="0"/>
          <dgm:bulletEnabled val="1"/>
        </dgm:presLayoutVars>
      </dgm:prSet>
      <dgm:spPr/>
      <dgm:t>
        <a:bodyPr/>
        <a:lstStyle/>
        <a:p>
          <a:endParaRPr lang="en-GB"/>
        </a:p>
      </dgm:t>
    </dgm:pt>
    <dgm:pt modelId="{F9651296-C873-AF4B-B0A7-181495A9CAB0}" type="pres">
      <dgm:prSet presAssocID="{5BE4D5D1-10A7-5E40-8028-BFB7A17A5B46}" presName="negativeSpace" presStyleCnt="0"/>
      <dgm:spPr/>
    </dgm:pt>
    <dgm:pt modelId="{ECB0BD43-A2FA-1E4F-80B2-5378282848CE}" type="pres">
      <dgm:prSet presAssocID="{5BE4D5D1-10A7-5E40-8028-BFB7A17A5B46}" presName="childText" presStyleLbl="conFgAcc1" presStyleIdx="1" presStyleCnt="2">
        <dgm:presLayoutVars>
          <dgm:bulletEnabled val="1"/>
        </dgm:presLayoutVars>
      </dgm:prSet>
      <dgm:spPr/>
      <dgm:t>
        <a:bodyPr/>
        <a:lstStyle/>
        <a:p>
          <a:endParaRPr lang="en-GB"/>
        </a:p>
      </dgm:t>
    </dgm:pt>
  </dgm:ptLst>
  <dgm:cxnLst>
    <dgm:cxn modelId="{D59D6777-7752-1649-A91B-799358D133D4}" type="presOf" srcId="{2A2B8039-37F5-9343-89F7-FC4E66A77E3E}" destId="{5409F4BA-2636-40DD-8681-BBB6F5A6C478}" srcOrd="0" destOrd="1" presId="urn:microsoft.com/office/officeart/2005/8/layout/list1"/>
    <dgm:cxn modelId="{002CE026-318A-384C-8F84-2EB8725462DF}" type="presOf" srcId="{35EB0090-8474-8D42-B609-D5C88D7A1312}" destId="{5409F4BA-2636-40DD-8681-BBB6F5A6C478}" srcOrd="0" destOrd="0" presId="urn:microsoft.com/office/officeart/2005/8/layout/list1"/>
    <dgm:cxn modelId="{64849343-44A8-0E49-8AF3-A06364FA755F}" srcId="{6461FE31-F703-44E3-9FC6-A9C81081854A}" destId="{5BE4D5D1-10A7-5E40-8028-BFB7A17A5B46}" srcOrd="1" destOrd="0" parTransId="{2F42DC79-5E85-8944-A950-04D52B8C7C1F}" sibTransId="{8964D8D8-16A8-FF49-8A0E-3DD9442DDC63}"/>
    <dgm:cxn modelId="{5BBFE35C-F4BF-6340-ABEB-6C42257B0A55}" srcId="{E2172252-47C7-432A-9340-1938468BDC8B}" destId="{35EB0090-8474-8D42-B609-D5C88D7A1312}" srcOrd="0" destOrd="0" parTransId="{9C70778A-78FF-494A-A8D9-922E86A27F24}" sibTransId="{9FA48991-790A-694B-BCD2-A0C6D2B89936}"/>
    <dgm:cxn modelId="{FB213CCB-AF5E-42E8-A36B-909A24929494}" type="presOf" srcId="{E2172252-47C7-432A-9340-1938468BDC8B}" destId="{42290166-7EB7-4001-816F-CCCB8CBD80DB}" srcOrd="0" destOrd="0" presId="urn:microsoft.com/office/officeart/2005/8/layout/list1"/>
    <dgm:cxn modelId="{61E96434-2B2D-6E4C-97BF-5F9915D7BF30}" type="presOf" srcId="{094D0115-6B3B-274D-93A0-6FE33E8526F7}" destId="{ECB0BD43-A2FA-1E4F-80B2-5378282848CE}" srcOrd="0" destOrd="0" presId="urn:microsoft.com/office/officeart/2005/8/layout/list1"/>
    <dgm:cxn modelId="{42016BC5-5E4C-1F4A-A755-C8BDB5100235}" type="presOf" srcId="{5BE4D5D1-10A7-5E40-8028-BFB7A17A5B46}" destId="{0506CDDC-E952-5348-8FDE-55C7341016A2}" srcOrd="1" destOrd="0" presId="urn:microsoft.com/office/officeart/2005/8/layout/list1"/>
    <dgm:cxn modelId="{CB7C39A7-5EDE-1C48-A414-78332DE8AC3B}" type="presOf" srcId="{5BE4D5D1-10A7-5E40-8028-BFB7A17A5B46}" destId="{7E32F655-DAEB-5248-A000-01F80B038D63}" srcOrd="0" destOrd="0" presId="urn:microsoft.com/office/officeart/2005/8/layout/list1"/>
    <dgm:cxn modelId="{D233CFA2-783F-BC44-B3B2-6F44CBECF4E3}" type="presOf" srcId="{B56A4B17-DC9F-274C-ADBA-96728A37C125}" destId="{ECB0BD43-A2FA-1E4F-80B2-5378282848CE}" srcOrd="0" destOrd="2" presId="urn:microsoft.com/office/officeart/2005/8/layout/list1"/>
    <dgm:cxn modelId="{BD50CE3B-919C-44A0-83EB-C1C09EBB3A6A}" type="presOf" srcId="{E2172252-47C7-432A-9340-1938468BDC8B}" destId="{2F05A1A7-36CE-4E95-8CA5-FB2553933442}" srcOrd="1" destOrd="0" presId="urn:microsoft.com/office/officeart/2005/8/layout/list1"/>
    <dgm:cxn modelId="{B70F51F0-1AB0-46F8-82C9-3588808451E9}" srcId="{6461FE31-F703-44E3-9FC6-A9C81081854A}" destId="{E2172252-47C7-432A-9340-1938468BDC8B}" srcOrd="0" destOrd="0" parTransId="{6230FBFE-A20F-44FD-BA5E-66E0EAD2EF11}" sibTransId="{9F138BBD-B4E8-41A0-886A-B1BEDE93330C}"/>
    <dgm:cxn modelId="{E7C329E5-994A-1142-9D02-F502F934B86D}" srcId="{5BE4D5D1-10A7-5E40-8028-BFB7A17A5B46}" destId="{094D0115-6B3B-274D-93A0-6FE33E8526F7}" srcOrd="0" destOrd="0" parTransId="{E12928CB-89A9-254B-830A-30C0612F5133}" sibTransId="{3B4F2D5E-C5B8-6147-83BE-5002C1CA499E}"/>
    <dgm:cxn modelId="{CC2BCA31-64EC-2E41-B90D-8295A43B9D93}" type="presOf" srcId="{61A6E48B-CFC0-5443-9E9F-82CE84F3B0DD}" destId="{ECB0BD43-A2FA-1E4F-80B2-5378282848CE}" srcOrd="0" destOrd="1" presId="urn:microsoft.com/office/officeart/2005/8/layout/list1"/>
    <dgm:cxn modelId="{53D83D42-B496-B643-925D-27D4F568EFA8}" srcId="{E2172252-47C7-432A-9340-1938468BDC8B}" destId="{2A2B8039-37F5-9343-89F7-FC4E66A77E3E}" srcOrd="1" destOrd="0" parTransId="{A72D5D7F-41F5-4C42-97C4-E887BCBEAB43}" sibTransId="{5E39AAA2-5203-7B46-A487-3001A119B955}"/>
    <dgm:cxn modelId="{32171731-BB99-4461-A572-2C733003FAB7}" type="presOf" srcId="{6461FE31-F703-44E3-9FC6-A9C81081854A}" destId="{8C80E6B0-C607-484E-ABF8-2157FD9EBAEF}" srcOrd="0" destOrd="0" presId="urn:microsoft.com/office/officeart/2005/8/layout/list1"/>
    <dgm:cxn modelId="{8222116E-F1B5-5F4A-85E1-CCBC4C713BC4}" srcId="{5BE4D5D1-10A7-5E40-8028-BFB7A17A5B46}" destId="{61A6E48B-CFC0-5443-9E9F-82CE84F3B0DD}" srcOrd="1" destOrd="0" parTransId="{80CD94B9-EA04-C14D-8A7C-FC8A9488163D}" sibTransId="{B1908370-8329-7D41-B5B8-E355AA2F60FB}"/>
    <dgm:cxn modelId="{6DE7EE23-38B1-E049-9000-89AF54825C29}" srcId="{5BE4D5D1-10A7-5E40-8028-BFB7A17A5B46}" destId="{B56A4B17-DC9F-274C-ADBA-96728A37C125}" srcOrd="2" destOrd="0" parTransId="{06CDCBF2-8629-1F4C-B56F-B3121191C2E1}" sibTransId="{00349D4E-7381-444F-9BA6-BA133887B7BF}"/>
    <dgm:cxn modelId="{1B4B411B-8434-4233-A6D2-45D9D352332F}" type="presParOf" srcId="{8C80E6B0-C607-484E-ABF8-2157FD9EBAEF}" destId="{B7469AA4-710E-4D7C-8446-9656C5FCBDD9}" srcOrd="0" destOrd="0" presId="urn:microsoft.com/office/officeart/2005/8/layout/list1"/>
    <dgm:cxn modelId="{C5CD2EC5-3C91-4635-AC69-163799C7BEA1}" type="presParOf" srcId="{B7469AA4-710E-4D7C-8446-9656C5FCBDD9}" destId="{42290166-7EB7-4001-816F-CCCB8CBD80DB}" srcOrd="0" destOrd="0" presId="urn:microsoft.com/office/officeart/2005/8/layout/list1"/>
    <dgm:cxn modelId="{5A8A0879-91F9-4C27-B6E1-655C87F5DAA4}" type="presParOf" srcId="{B7469AA4-710E-4D7C-8446-9656C5FCBDD9}" destId="{2F05A1A7-36CE-4E95-8CA5-FB2553933442}" srcOrd="1" destOrd="0" presId="urn:microsoft.com/office/officeart/2005/8/layout/list1"/>
    <dgm:cxn modelId="{1179F86D-C723-4C4A-A3C0-2065169E3254}" type="presParOf" srcId="{8C80E6B0-C607-484E-ABF8-2157FD9EBAEF}" destId="{DB50D86C-E38F-4264-8973-8E7C71679300}" srcOrd="1" destOrd="0" presId="urn:microsoft.com/office/officeart/2005/8/layout/list1"/>
    <dgm:cxn modelId="{9E02AE12-3D1B-4481-AC0B-28B11F397BFB}" type="presParOf" srcId="{8C80E6B0-C607-484E-ABF8-2157FD9EBAEF}" destId="{5409F4BA-2636-40DD-8681-BBB6F5A6C478}" srcOrd="2" destOrd="0" presId="urn:microsoft.com/office/officeart/2005/8/layout/list1"/>
    <dgm:cxn modelId="{C323E039-AB64-0840-9CF8-5CA2B72CECA5}" type="presParOf" srcId="{8C80E6B0-C607-484E-ABF8-2157FD9EBAEF}" destId="{1C3FF1D1-B043-4729-8F6D-140124AC8249}" srcOrd="3" destOrd="0" presId="urn:microsoft.com/office/officeart/2005/8/layout/list1"/>
    <dgm:cxn modelId="{93F0620E-6D0B-8749-B6D5-20E988980FD0}" type="presParOf" srcId="{8C80E6B0-C607-484E-ABF8-2157FD9EBAEF}" destId="{AFDDF4CF-2ED8-7C48-BE28-A15CAED9AC6E}" srcOrd="4" destOrd="0" presId="urn:microsoft.com/office/officeart/2005/8/layout/list1"/>
    <dgm:cxn modelId="{342F1D73-E488-2845-BB15-08A9DF50D470}" type="presParOf" srcId="{AFDDF4CF-2ED8-7C48-BE28-A15CAED9AC6E}" destId="{7E32F655-DAEB-5248-A000-01F80B038D63}" srcOrd="0" destOrd="0" presId="urn:microsoft.com/office/officeart/2005/8/layout/list1"/>
    <dgm:cxn modelId="{228B4409-F504-8D40-AE04-A8C241BCDCC7}" type="presParOf" srcId="{AFDDF4CF-2ED8-7C48-BE28-A15CAED9AC6E}" destId="{0506CDDC-E952-5348-8FDE-55C7341016A2}" srcOrd="1" destOrd="0" presId="urn:microsoft.com/office/officeart/2005/8/layout/list1"/>
    <dgm:cxn modelId="{4136C78E-FAC3-B94D-9E16-1C020096F3E1}" type="presParOf" srcId="{8C80E6B0-C607-484E-ABF8-2157FD9EBAEF}" destId="{F9651296-C873-AF4B-B0A7-181495A9CAB0}" srcOrd="5" destOrd="0" presId="urn:microsoft.com/office/officeart/2005/8/layout/list1"/>
    <dgm:cxn modelId="{5A1FB436-1D90-0B42-BA89-65A243B64C9A}" type="presParOf" srcId="{8C80E6B0-C607-484E-ABF8-2157FD9EBAEF}" destId="{ECB0BD43-A2FA-1E4F-80B2-5378282848CE}" srcOrd="6"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2925453-DBA4-45BD-BAB3-9349297058F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270DF871-F9FB-4761-852B-6A1AC3071960}">
      <dgm:prSet/>
      <dgm:spPr/>
      <dgm:t>
        <a:bodyPr/>
        <a:lstStyle/>
        <a:p>
          <a:pPr rtl="0"/>
          <a:r>
            <a:rPr lang="en-GB" dirty="0" smtClean="0"/>
            <a:t>Examples of themes used to create CD frameworks</a:t>
          </a:r>
          <a:endParaRPr lang="en-GB" dirty="0"/>
        </a:p>
      </dgm:t>
    </dgm:pt>
    <dgm:pt modelId="{AA8B9D5C-5DEF-47F5-BA2D-713E51A8D7FA}" type="parTrans" cxnId="{E5724074-C78F-4C34-AC7D-2AF5B7A40834}">
      <dgm:prSet/>
      <dgm:spPr/>
      <dgm:t>
        <a:bodyPr/>
        <a:lstStyle/>
        <a:p>
          <a:endParaRPr lang="en-GB"/>
        </a:p>
      </dgm:t>
    </dgm:pt>
    <dgm:pt modelId="{FFC7A6D4-2FC4-4464-B850-34D4ECE66C51}" type="sibTrans" cxnId="{E5724074-C78F-4C34-AC7D-2AF5B7A40834}">
      <dgm:prSet/>
      <dgm:spPr/>
      <dgm:t>
        <a:bodyPr/>
        <a:lstStyle/>
        <a:p>
          <a:endParaRPr lang="en-GB"/>
        </a:p>
      </dgm:t>
    </dgm:pt>
    <dgm:pt modelId="{D1E9214E-07CD-4448-A4DC-8578981B87AD}" type="pres">
      <dgm:prSet presAssocID="{92925453-DBA4-45BD-BAB3-9349297058FC}" presName="linear" presStyleCnt="0">
        <dgm:presLayoutVars>
          <dgm:animLvl val="lvl"/>
          <dgm:resizeHandles val="exact"/>
        </dgm:presLayoutVars>
      </dgm:prSet>
      <dgm:spPr/>
      <dgm:t>
        <a:bodyPr/>
        <a:lstStyle/>
        <a:p>
          <a:endParaRPr lang="en-US"/>
        </a:p>
      </dgm:t>
    </dgm:pt>
    <dgm:pt modelId="{D3A5986E-9D27-412D-8D3B-4A3CE77720A9}" type="pres">
      <dgm:prSet presAssocID="{270DF871-F9FB-4761-852B-6A1AC3071960}" presName="parentText" presStyleLbl="node1" presStyleIdx="0" presStyleCnt="1">
        <dgm:presLayoutVars>
          <dgm:chMax val="0"/>
          <dgm:bulletEnabled val="1"/>
        </dgm:presLayoutVars>
      </dgm:prSet>
      <dgm:spPr/>
      <dgm:t>
        <a:bodyPr/>
        <a:lstStyle/>
        <a:p>
          <a:endParaRPr lang="en-US"/>
        </a:p>
      </dgm:t>
    </dgm:pt>
  </dgm:ptLst>
  <dgm:cxnLst>
    <dgm:cxn modelId="{E5724074-C78F-4C34-AC7D-2AF5B7A40834}" srcId="{92925453-DBA4-45BD-BAB3-9349297058FC}" destId="{270DF871-F9FB-4761-852B-6A1AC3071960}" srcOrd="0" destOrd="0" parTransId="{AA8B9D5C-5DEF-47F5-BA2D-713E51A8D7FA}" sibTransId="{FFC7A6D4-2FC4-4464-B850-34D4ECE66C51}"/>
    <dgm:cxn modelId="{4ADFC180-83AE-412D-8D12-596EE34C38DF}" type="presOf" srcId="{270DF871-F9FB-4761-852B-6A1AC3071960}" destId="{D3A5986E-9D27-412D-8D3B-4A3CE77720A9}" srcOrd="0" destOrd="0" presId="urn:microsoft.com/office/officeart/2005/8/layout/vList2"/>
    <dgm:cxn modelId="{39F0456E-FE94-4840-A4D2-1745B3753B40}" type="presOf" srcId="{92925453-DBA4-45BD-BAB3-9349297058FC}" destId="{D1E9214E-07CD-4448-A4DC-8578981B87AD}" srcOrd="0" destOrd="0" presId="urn:microsoft.com/office/officeart/2005/8/layout/vList2"/>
    <dgm:cxn modelId="{26DF7F62-F064-45FE-852E-D2EB5BD4D6C5}" type="presParOf" srcId="{D1E9214E-07CD-4448-A4DC-8578981B87AD}" destId="{D3A5986E-9D27-412D-8D3B-4A3CE77720A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3DA17E1-EDBF-4AC5-82E3-23BFD082BC1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ED5D9F36-EFA2-4C6B-B10B-CEF378DD748F}">
      <dgm:prSet/>
      <dgm:spPr/>
      <dgm:t>
        <a:bodyPr/>
        <a:lstStyle/>
        <a:p>
          <a:pPr rtl="0"/>
          <a:r>
            <a:rPr lang="en-GB" dirty="0" smtClean="0"/>
            <a:t>Ethiopian Civil Service Reform Programme: </a:t>
          </a:r>
          <a:endParaRPr lang="en-GB" dirty="0"/>
        </a:p>
      </dgm:t>
    </dgm:pt>
    <dgm:pt modelId="{08857E80-006B-40F2-8AA4-CC90229933E2}" type="parTrans" cxnId="{AB1F1F5C-9A14-483D-B5AA-8EDCBBBA05F9}">
      <dgm:prSet/>
      <dgm:spPr/>
      <dgm:t>
        <a:bodyPr/>
        <a:lstStyle/>
        <a:p>
          <a:endParaRPr lang="en-GB"/>
        </a:p>
      </dgm:t>
    </dgm:pt>
    <dgm:pt modelId="{BA733122-61D1-4254-A498-A5C2FCD62AD7}" type="sibTrans" cxnId="{AB1F1F5C-9A14-483D-B5AA-8EDCBBBA05F9}">
      <dgm:prSet/>
      <dgm:spPr/>
      <dgm:t>
        <a:bodyPr/>
        <a:lstStyle/>
        <a:p>
          <a:endParaRPr lang="en-GB"/>
        </a:p>
      </dgm:t>
    </dgm:pt>
    <dgm:pt modelId="{41E38642-D896-4755-A00F-3CEA943E5D50}">
      <dgm:prSet/>
      <dgm:spPr/>
      <dgm:t>
        <a:bodyPr/>
        <a:lstStyle/>
        <a:p>
          <a:pPr rtl="0"/>
          <a:r>
            <a:rPr lang="en-GB" i="1" dirty="0" smtClean="0"/>
            <a:t>human capacity</a:t>
          </a:r>
          <a:endParaRPr lang="en-GB" dirty="0"/>
        </a:p>
      </dgm:t>
    </dgm:pt>
    <dgm:pt modelId="{B30A1219-DB81-47E4-B30B-2C01DF637268}" type="parTrans" cxnId="{AEDB58C6-0353-4E75-9A82-270F882323FC}">
      <dgm:prSet/>
      <dgm:spPr/>
      <dgm:t>
        <a:bodyPr/>
        <a:lstStyle/>
        <a:p>
          <a:endParaRPr lang="en-GB"/>
        </a:p>
      </dgm:t>
    </dgm:pt>
    <dgm:pt modelId="{3E201FD9-C207-47F1-8822-47D6F8AD69A1}" type="sibTrans" cxnId="{AEDB58C6-0353-4E75-9A82-270F882323FC}">
      <dgm:prSet/>
      <dgm:spPr/>
      <dgm:t>
        <a:bodyPr/>
        <a:lstStyle/>
        <a:p>
          <a:endParaRPr lang="en-GB"/>
        </a:p>
      </dgm:t>
    </dgm:pt>
    <dgm:pt modelId="{625A40A9-71AD-4A6D-BB16-CD1171924399}">
      <dgm:prSet/>
      <dgm:spPr/>
      <dgm:t>
        <a:bodyPr/>
        <a:lstStyle/>
        <a:p>
          <a:pPr rtl="0"/>
          <a:r>
            <a:rPr lang="en-GB" i="1" dirty="0" smtClean="0"/>
            <a:t>systems and procedures</a:t>
          </a:r>
          <a:endParaRPr lang="en-GB" dirty="0"/>
        </a:p>
      </dgm:t>
    </dgm:pt>
    <dgm:pt modelId="{B911970D-6558-4716-A735-A6EB734D8C4E}" type="parTrans" cxnId="{1BFFE189-7A6F-4FE8-AA62-CB853A3E78C6}">
      <dgm:prSet/>
      <dgm:spPr/>
      <dgm:t>
        <a:bodyPr/>
        <a:lstStyle/>
        <a:p>
          <a:endParaRPr lang="en-GB"/>
        </a:p>
      </dgm:t>
    </dgm:pt>
    <dgm:pt modelId="{66B9AF81-07B7-4818-A10E-5E09037B725A}" type="sibTrans" cxnId="{1BFFE189-7A6F-4FE8-AA62-CB853A3E78C6}">
      <dgm:prSet/>
      <dgm:spPr/>
      <dgm:t>
        <a:bodyPr/>
        <a:lstStyle/>
        <a:p>
          <a:endParaRPr lang="en-GB"/>
        </a:p>
      </dgm:t>
    </dgm:pt>
    <dgm:pt modelId="{1BD23F5C-6C30-4C4C-9CA9-E84FDE011159}">
      <dgm:prSet/>
      <dgm:spPr/>
      <dgm:t>
        <a:bodyPr/>
        <a:lstStyle/>
        <a:p>
          <a:pPr rtl="0"/>
          <a:r>
            <a:rPr lang="en-GB" i="1" dirty="0" smtClean="0"/>
            <a:t>organisational structures and interrelationships</a:t>
          </a:r>
          <a:endParaRPr lang="en-GB" i="1" dirty="0"/>
        </a:p>
      </dgm:t>
    </dgm:pt>
    <dgm:pt modelId="{2D83F13F-FB25-416F-8360-81ECEF650758}" type="parTrans" cxnId="{85C9607F-483D-4914-A5CC-54505D62EC6F}">
      <dgm:prSet/>
      <dgm:spPr/>
      <dgm:t>
        <a:bodyPr/>
        <a:lstStyle/>
        <a:p>
          <a:endParaRPr lang="en-GB"/>
        </a:p>
      </dgm:t>
    </dgm:pt>
    <dgm:pt modelId="{861FD6CC-996F-464B-935C-6A8D2733721A}" type="sibTrans" cxnId="{85C9607F-483D-4914-A5CC-54505D62EC6F}">
      <dgm:prSet/>
      <dgm:spPr/>
      <dgm:t>
        <a:bodyPr/>
        <a:lstStyle/>
        <a:p>
          <a:endParaRPr lang="en-GB"/>
        </a:p>
      </dgm:t>
    </dgm:pt>
    <dgm:pt modelId="{27159857-808A-4462-834D-A58A5FA63286}">
      <dgm:prSet/>
      <dgm:spPr/>
      <dgm:t>
        <a:bodyPr/>
        <a:lstStyle/>
        <a:p>
          <a:pPr rtl="0"/>
          <a:r>
            <a:rPr lang="en-GB" dirty="0" smtClean="0"/>
            <a:t>Rwandan Public Sector Capacity Building Secretariat: </a:t>
          </a:r>
          <a:endParaRPr lang="en-GB" dirty="0"/>
        </a:p>
      </dgm:t>
    </dgm:pt>
    <dgm:pt modelId="{0C93897D-0653-42F6-B7EA-8FCD4E4E9F3C}" type="parTrans" cxnId="{3EE8E85B-EE17-434F-BAB1-07E93E0DE828}">
      <dgm:prSet/>
      <dgm:spPr/>
      <dgm:t>
        <a:bodyPr/>
        <a:lstStyle/>
        <a:p>
          <a:endParaRPr lang="en-GB"/>
        </a:p>
      </dgm:t>
    </dgm:pt>
    <dgm:pt modelId="{C61D6FA9-05CD-42DE-B5B1-FBEE61CD437B}" type="sibTrans" cxnId="{3EE8E85B-EE17-434F-BAB1-07E93E0DE828}">
      <dgm:prSet/>
      <dgm:spPr/>
      <dgm:t>
        <a:bodyPr/>
        <a:lstStyle/>
        <a:p>
          <a:endParaRPr lang="en-GB"/>
        </a:p>
      </dgm:t>
    </dgm:pt>
    <dgm:pt modelId="{4892DF71-3C4A-4ECF-894B-723B4A218D29}">
      <dgm:prSet/>
      <dgm:spPr/>
      <dgm:t>
        <a:bodyPr/>
        <a:lstStyle/>
        <a:p>
          <a:pPr rtl="0"/>
          <a:r>
            <a:rPr lang="en-GB" i="1" dirty="0" smtClean="0"/>
            <a:t>capacity creation</a:t>
          </a:r>
          <a:endParaRPr lang="en-GB" dirty="0"/>
        </a:p>
      </dgm:t>
    </dgm:pt>
    <dgm:pt modelId="{C46E86BE-30F1-40ED-81D7-F769EF6851DA}" type="parTrans" cxnId="{44B0F292-682E-4DCC-B483-50E89202A6A0}">
      <dgm:prSet/>
      <dgm:spPr/>
      <dgm:t>
        <a:bodyPr/>
        <a:lstStyle/>
        <a:p>
          <a:endParaRPr lang="en-GB"/>
        </a:p>
      </dgm:t>
    </dgm:pt>
    <dgm:pt modelId="{E0614FAA-2DCE-4ABF-99AE-2F9C8A5052BE}" type="sibTrans" cxnId="{44B0F292-682E-4DCC-B483-50E89202A6A0}">
      <dgm:prSet/>
      <dgm:spPr/>
      <dgm:t>
        <a:bodyPr/>
        <a:lstStyle/>
        <a:p>
          <a:endParaRPr lang="en-GB"/>
        </a:p>
      </dgm:t>
    </dgm:pt>
    <dgm:pt modelId="{38EFFA9D-1BFD-4AF0-8499-36A7CE586FF1}">
      <dgm:prSet/>
      <dgm:spPr/>
      <dgm:t>
        <a:bodyPr/>
        <a:lstStyle/>
        <a:p>
          <a:pPr rtl="0"/>
          <a:r>
            <a:rPr lang="en-GB" i="1" dirty="0" smtClean="0"/>
            <a:t>capacity utilization</a:t>
          </a:r>
          <a:endParaRPr lang="en-GB" dirty="0"/>
        </a:p>
      </dgm:t>
    </dgm:pt>
    <dgm:pt modelId="{F5BFFCC8-333D-461B-87B4-4BE8FCB24E35}" type="parTrans" cxnId="{83FD35A6-FDB9-47D0-9679-7B4DDEA2BA59}">
      <dgm:prSet/>
      <dgm:spPr/>
      <dgm:t>
        <a:bodyPr/>
        <a:lstStyle/>
        <a:p>
          <a:endParaRPr lang="en-GB"/>
        </a:p>
      </dgm:t>
    </dgm:pt>
    <dgm:pt modelId="{510A992F-4C2C-45E8-B695-9A6B158AEA00}" type="sibTrans" cxnId="{83FD35A6-FDB9-47D0-9679-7B4DDEA2BA59}">
      <dgm:prSet/>
      <dgm:spPr/>
      <dgm:t>
        <a:bodyPr/>
        <a:lstStyle/>
        <a:p>
          <a:endParaRPr lang="en-GB"/>
        </a:p>
      </dgm:t>
    </dgm:pt>
    <dgm:pt modelId="{8355B9E2-B128-4A11-83C7-4E897B4C98EA}">
      <dgm:prSet/>
      <dgm:spPr/>
      <dgm:t>
        <a:bodyPr/>
        <a:lstStyle/>
        <a:p>
          <a:pPr rtl="0"/>
          <a:r>
            <a:rPr lang="en-GB" i="1" dirty="0" smtClean="0"/>
            <a:t>capacity retention</a:t>
          </a:r>
          <a:endParaRPr lang="en-GB" dirty="0"/>
        </a:p>
      </dgm:t>
    </dgm:pt>
    <dgm:pt modelId="{9E3330AE-F7CA-4267-A89A-47314473921F}" type="parTrans" cxnId="{E2AA5D5D-04F2-4239-931C-92B2ADB47330}">
      <dgm:prSet/>
      <dgm:spPr/>
      <dgm:t>
        <a:bodyPr/>
        <a:lstStyle/>
        <a:p>
          <a:endParaRPr lang="en-GB"/>
        </a:p>
      </dgm:t>
    </dgm:pt>
    <dgm:pt modelId="{6761927A-D245-44D3-90FA-A9DE9D1FF699}" type="sibTrans" cxnId="{E2AA5D5D-04F2-4239-931C-92B2ADB47330}">
      <dgm:prSet/>
      <dgm:spPr/>
      <dgm:t>
        <a:bodyPr/>
        <a:lstStyle/>
        <a:p>
          <a:endParaRPr lang="en-GB"/>
        </a:p>
      </dgm:t>
    </dgm:pt>
    <dgm:pt modelId="{D8AD2805-EE21-4A6B-B0B8-44D17DC2BDE4}">
      <dgm:prSet/>
      <dgm:spPr/>
      <dgm:t>
        <a:bodyPr/>
        <a:lstStyle/>
        <a:p>
          <a:pPr rtl="0"/>
          <a:r>
            <a:rPr lang="en-GB" i="1" dirty="0" smtClean="0"/>
            <a:t>each of which is applied at individual, organisational and institutional levels</a:t>
          </a:r>
          <a:endParaRPr lang="en-GB" dirty="0"/>
        </a:p>
      </dgm:t>
    </dgm:pt>
    <dgm:pt modelId="{E76B91C5-7986-424F-BF6E-266F123BE7F1}" type="parTrans" cxnId="{F2A15C83-7A21-41BD-8F42-BF303D5BDD59}">
      <dgm:prSet/>
      <dgm:spPr/>
      <dgm:t>
        <a:bodyPr/>
        <a:lstStyle/>
        <a:p>
          <a:endParaRPr lang="en-GB"/>
        </a:p>
      </dgm:t>
    </dgm:pt>
    <dgm:pt modelId="{C23AAECC-DCBB-4994-9E34-6D6B4A3102B0}" type="sibTrans" cxnId="{F2A15C83-7A21-41BD-8F42-BF303D5BDD59}">
      <dgm:prSet/>
      <dgm:spPr/>
      <dgm:t>
        <a:bodyPr/>
        <a:lstStyle/>
        <a:p>
          <a:endParaRPr lang="en-GB"/>
        </a:p>
      </dgm:t>
    </dgm:pt>
    <dgm:pt modelId="{71A4672E-BBCB-4178-A860-796F3E1DE4DF}" type="pres">
      <dgm:prSet presAssocID="{43DA17E1-EDBF-4AC5-82E3-23BFD082BC11}" presName="linear" presStyleCnt="0">
        <dgm:presLayoutVars>
          <dgm:dir/>
          <dgm:animLvl val="lvl"/>
          <dgm:resizeHandles val="exact"/>
        </dgm:presLayoutVars>
      </dgm:prSet>
      <dgm:spPr/>
      <dgm:t>
        <a:bodyPr/>
        <a:lstStyle/>
        <a:p>
          <a:endParaRPr lang="en-US"/>
        </a:p>
      </dgm:t>
    </dgm:pt>
    <dgm:pt modelId="{B03921C8-B5C5-4C83-986B-3E0ECD7391F2}" type="pres">
      <dgm:prSet presAssocID="{ED5D9F36-EFA2-4C6B-B10B-CEF378DD748F}" presName="parentLin" presStyleCnt="0"/>
      <dgm:spPr/>
    </dgm:pt>
    <dgm:pt modelId="{3168AC19-B0CB-49B4-A618-0D0C516B4419}" type="pres">
      <dgm:prSet presAssocID="{ED5D9F36-EFA2-4C6B-B10B-CEF378DD748F}" presName="parentLeftMargin" presStyleLbl="node1" presStyleIdx="0" presStyleCnt="2"/>
      <dgm:spPr/>
      <dgm:t>
        <a:bodyPr/>
        <a:lstStyle/>
        <a:p>
          <a:endParaRPr lang="en-US"/>
        </a:p>
      </dgm:t>
    </dgm:pt>
    <dgm:pt modelId="{7633C40B-65BA-49D5-8C37-2793FF5AEC26}" type="pres">
      <dgm:prSet presAssocID="{ED5D9F36-EFA2-4C6B-B10B-CEF378DD748F}" presName="parentText" presStyleLbl="node1" presStyleIdx="0" presStyleCnt="2">
        <dgm:presLayoutVars>
          <dgm:chMax val="0"/>
          <dgm:bulletEnabled val="1"/>
        </dgm:presLayoutVars>
      </dgm:prSet>
      <dgm:spPr/>
      <dgm:t>
        <a:bodyPr/>
        <a:lstStyle/>
        <a:p>
          <a:endParaRPr lang="en-US"/>
        </a:p>
      </dgm:t>
    </dgm:pt>
    <dgm:pt modelId="{1FC4BEE4-9D68-472C-B3C0-570B26117C56}" type="pres">
      <dgm:prSet presAssocID="{ED5D9F36-EFA2-4C6B-B10B-CEF378DD748F}" presName="negativeSpace" presStyleCnt="0"/>
      <dgm:spPr/>
    </dgm:pt>
    <dgm:pt modelId="{2835FFDE-2314-479E-A78E-73CC0E287C08}" type="pres">
      <dgm:prSet presAssocID="{ED5D9F36-EFA2-4C6B-B10B-CEF378DD748F}" presName="childText" presStyleLbl="conFgAcc1" presStyleIdx="0" presStyleCnt="2">
        <dgm:presLayoutVars>
          <dgm:bulletEnabled val="1"/>
        </dgm:presLayoutVars>
      </dgm:prSet>
      <dgm:spPr/>
      <dgm:t>
        <a:bodyPr/>
        <a:lstStyle/>
        <a:p>
          <a:endParaRPr lang="en-US"/>
        </a:p>
      </dgm:t>
    </dgm:pt>
    <dgm:pt modelId="{8E4A964C-90BA-44DE-8EB6-4F9C5DA19FFB}" type="pres">
      <dgm:prSet presAssocID="{BA733122-61D1-4254-A498-A5C2FCD62AD7}" presName="spaceBetweenRectangles" presStyleCnt="0"/>
      <dgm:spPr/>
    </dgm:pt>
    <dgm:pt modelId="{E63ECD27-7384-4746-9A12-E82EF96B5E73}" type="pres">
      <dgm:prSet presAssocID="{27159857-808A-4462-834D-A58A5FA63286}" presName="parentLin" presStyleCnt="0"/>
      <dgm:spPr/>
    </dgm:pt>
    <dgm:pt modelId="{267DD999-D187-4ECC-9441-98709B66FC35}" type="pres">
      <dgm:prSet presAssocID="{27159857-808A-4462-834D-A58A5FA63286}" presName="parentLeftMargin" presStyleLbl="node1" presStyleIdx="0" presStyleCnt="2"/>
      <dgm:spPr/>
      <dgm:t>
        <a:bodyPr/>
        <a:lstStyle/>
        <a:p>
          <a:endParaRPr lang="en-US"/>
        </a:p>
      </dgm:t>
    </dgm:pt>
    <dgm:pt modelId="{FA259E9F-51E4-40AB-A51E-BA44AC3FA724}" type="pres">
      <dgm:prSet presAssocID="{27159857-808A-4462-834D-A58A5FA63286}" presName="parentText" presStyleLbl="node1" presStyleIdx="1" presStyleCnt="2">
        <dgm:presLayoutVars>
          <dgm:chMax val="0"/>
          <dgm:bulletEnabled val="1"/>
        </dgm:presLayoutVars>
      </dgm:prSet>
      <dgm:spPr/>
      <dgm:t>
        <a:bodyPr/>
        <a:lstStyle/>
        <a:p>
          <a:endParaRPr lang="en-US"/>
        </a:p>
      </dgm:t>
    </dgm:pt>
    <dgm:pt modelId="{DD31B445-B3E9-4497-8B23-5AE4C79C8C6D}" type="pres">
      <dgm:prSet presAssocID="{27159857-808A-4462-834D-A58A5FA63286}" presName="negativeSpace" presStyleCnt="0"/>
      <dgm:spPr/>
    </dgm:pt>
    <dgm:pt modelId="{5017505C-DEAF-4711-B19A-E0B0C2C40483}" type="pres">
      <dgm:prSet presAssocID="{27159857-808A-4462-834D-A58A5FA63286}" presName="childText" presStyleLbl="conFgAcc1" presStyleIdx="1" presStyleCnt="2">
        <dgm:presLayoutVars>
          <dgm:bulletEnabled val="1"/>
        </dgm:presLayoutVars>
      </dgm:prSet>
      <dgm:spPr/>
      <dgm:t>
        <a:bodyPr/>
        <a:lstStyle/>
        <a:p>
          <a:endParaRPr lang="en-US"/>
        </a:p>
      </dgm:t>
    </dgm:pt>
  </dgm:ptLst>
  <dgm:cxnLst>
    <dgm:cxn modelId="{2314ADDC-9531-40CB-9871-08C321012592}" type="presOf" srcId="{4892DF71-3C4A-4ECF-894B-723B4A218D29}" destId="{5017505C-DEAF-4711-B19A-E0B0C2C40483}" srcOrd="0" destOrd="0" presId="urn:microsoft.com/office/officeart/2005/8/layout/list1"/>
    <dgm:cxn modelId="{822F053B-4253-4097-AD3F-AF7A0124C9CD}" type="presOf" srcId="{625A40A9-71AD-4A6D-BB16-CD1171924399}" destId="{2835FFDE-2314-479E-A78E-73CC0E287C08}" srcOrd="0" destOrd="1" presId="urn:microsoft.com/office/officeart/2005/8/layout/list1"/>
    <dgm:cxn modelId="{980145DF-8F83-4E4B-84DE-4FF8F8D97FA8}" type="presOf" srcId="{ED5D9F36-EFA2-4C6B-B10B-CEF378DD748F}" destId="{7633C40B-65BA-49D5-8C37-2793FF5AEC26}" srcOrd="1" destOrd="0" presId="urn:microsoft.com/office/officeart/2005/8/layout/list1"/>
    <dgm:cxn modelId="{32506B10-469F-470A-8581-657A6E88C2C0}" type="presOf" srcId="{D8AD2805-EE21-4A6B-B0B8-44D17DC2BDE4}" destId="{5017505C-DEAF-4711-B19A-E0B0C2C40483}" srcOrd="0" destOrd="3" presId="urn:microsoft.com/office/officeart/2005/8/layout/list1"/>
    <dgm:cxn modelId="{AB1F1F5C-9A14-483D-B5AA-8EDCBBBA05F9}" srcId="{43DA17E1-EDBF-4AC5-82E3-23BFD082BC11}" destId="{ED5D9F36-EFA2-4C6B-B10B-CEF378DD748F}" srcOrd="0" destOrd="0" parTransId="{08857E80-006B-40F2-8AA4-CC90229933E2}" sibTransId="{BA733122-61D1-4254-A498-A5C2FCD62AD7}"/>
    <dgm:cxn modelId="{83FD35A6-FDB9-47D0-9679-7B4DDEA2BA59}" srcId="{27159857-808A-4462-834D-A58A5FA63286}" destId="{38EFFA9D-1BFD-4AF0-8499-36A7CE586FF1}" srcOrd="1" destOrd="0" parTransId="{F5BFFCC8-333D-461B-87B4-4BE8FCB24E35}" sibTransId="{510A992F-4C2C-45E8-B695-9A6B158AEA00}"/>
    <dgm:cxn modelId="{BB1F85AE-F5F2-42AA-80F3-F1C0DBB04BE8}" type="presOf" srcId="{1BD23F5C-6C30-4C4C-9CA9-E84FDE011159}" destId="{2835FFDE-2314-479E-A78E-73CC0E287C08}" srcOrd="0" destOrd="2" presId="urn:microsoft.com/office/officeart/2005/8/layout/list1"/>
    <dgm:cxn modelId="{9031DB2F-960E-42F7-A494-EE6C9720C7CA}" type="presOf" srcId="{27159857-808A-4462-834D-A58A5FA63286}" destId="{FA259E9F-51E4-40AB-A51E-BA44AC3FA724}" srcOrd="1" destOrd="0" presId="urn:microsoft.com/office/officeart/2005/8/layout/list1"/>
    <dgm:cxn modelId="{771AB185-98A2-489B-A5B8-6E219E18EA80}" type="presOf" srcId="{8355B9E2-B128-4A11-83C7-4E897B4C98EA}" destId="{5017505C-DEAF-4711-B19A-E0B0C2C40483}" srcOrd="0" destOrd="2" presId="urn:microsoft.com/office/officeart/2005/8/layout/list1"/>
    <dgm:cxn modelId="{AEDB58C6-0353-4E75-9A82-270F882323FC}" srcId="{ED5D9F36-EFA2-4C6B-B10B-CEF378DD748F}" destId="{41E38642-D896-4755-A00F-3CEA943E5D50}" srcOrd="0" destOrd="0" parTransId="{B30A1219-DB81-47E4-B30B-2C01DF637268}" sibTransId="{3E201FD9-C207-47F1-8822-47D6F8AD69A1}"/>
    <dgm:cxn modelId="{44B0F292-682E-4DCC-B483-50E89202A6A0}" srcId="{27159857-808A-4462-834D-A58A5FA63286}" destId="{4892DF71-3C4A-4ECF-894B-723B4A218D29}" srcOrd="0" destOrd="0" parTransId="{C46E86BE-30F1-40ED-81D7-F769EF6851DA}" sibTransId="{E0614FAA-2DCE-4ABF-99AE-2F9C8A5052BE}"/>
    <dgm:cxn modelId="{DDF35124-7198-44B6-8C46-4ADD431B7913}" type="presOf" srcId="{43DA17E1-EDBF-4AC5-82E3-23BFD082BC11}" destId="{71A4672E-BBCB-4178-A860-796F3E1DE4DF}" srcOrd="0" destOrd="0" presId="urn:microsoft.com/office/officeart/2005/8/layout/list1"/>
    <dgm:cxn modelId="{7DECE605-4D6B-4B29-B3FB-B59D08F1FA68}" type="presOf" srcId="{27159857-808A-4462-834D-A58A5FA63286}" destId="{267DD999-D187-4ECC-9441-98709B66FC35}" srcOrd="0" destOrd="0" presId="urn:microsoft.com/office/officeart/2005/8/layout/list1"/>
    <dgm:cxn modelId="{85C9607F-483D-4914-A5CC-54505D62EC6F}" srcId="{ED5D9F36-EFA2-4C6B-B10B-CEF378DD748F}" destId="{1BD23F5C-6C30-4C4C-9CA9-E84FDE011159}" srcOrd="2" destOrd="0" parTransId="{2D83F13F-FB25-416F-8360-81ECEF650758}" sibTransId="{861FD6CC-996F-464B-935C-6A8D2733721A}"/>
    <dgm:cxn modelId="{2F5F84E0-C75A-4E00-841D-EDA22CB4545A}" type="presOf" srcId="{41E38642-D896-4755-A00F-3CEA943E5D50}" destId="{2835FFDE-2314-479E-A78E-73CC0E287C08}" srcOrd="0" destOrd="0" presId="urn:microsoft.com/office/officeart/2005/8/layout/list1"/>
    <dgm:cxn modelId="{1BFFE189-7A6F-4FE8-AA62-CB853A3E78C6}" srcId="{ED5D9F36-EFA2-4C6B-B10B-CEF378DD748F}" destId="{625A40A9-71AD-4A6D-BB16-CD1171924399}" srcOrd="1" destOrd="0" parTransId="{B911970D-6558-4716-A735-A6EB734D8C4E}" sibTransId="{66B9AF81-07B7-4818-A10E-5E09037B725A}"/>
    <dgm:cxn modelId="{F2A15C83-7A21-41BD-8F42-BF303D5BDD59}" srcId="{8355B9E2-B128-4A11-83C7-4E897B4C98EA}" destId="{D8AD2805-EE21-4A6B-B0B8-44D17DC2BDE4}" srcOrd="0" destOrd="0" parTransId="{E76B91C5-7986-424F-BF6E-266F123BE7F1}" sibTransId="{C23AAECC-DCBB-4994-9E34-6D6B4A3102B0}"/>
    <dgm:cxn modelId="{E2AA5D5D-04F2-4239-931C-92B2ADB47330}" srcId="{27159857-808A-4462-834D-A58A5FA63286}" destId="{8355B9E2-B128-4A11-83C7-4E897B4C98EA}" srcOrd="2" destOrd="0" parTransId="{9E3330AE-F7CA-4267-A89A-47314473921F}" sibTransId="{6761927A-D245-44D3-90FA-A9DE9D1FF699}"/>
    <dgm:cxn modelId="{73179D17-B1ED-4D11-AC86-9DEB2237EFC0}" type="presOf" srcId="{ED5D9F36-EFA2-4C6B-B10B-CEF378DD748F}" destId="{3168AC19-B0CB-49B4-A618-0D0C516B4419}" srcOrd="0" destOrd="0" presId="urn:microsoft.com/office/officeart/2005/8/layout/list1"/>
    <dgm:cxn modelId="{3B7D0A8F-A2EF-4110-9E57-074E4E7D1B59}" type="presOf" srcId="{38EFFA9D-1BFD-4AF0-8499-36A7CE586FF1}" destId="{5017505C-DEAF-4711-B19A-E0B0C2C40483}" srcOrd="0" destOrd="1" presId="urn:microsoft.com/office/officeart/2005/8/layout/list1"/>
    <dgm:cxn modelId="{3EE8E85B-EE17-434F-BAB1-07E93E0DE828}" srcId="{43DA17E1-EDBF-4AC5-82E3-23BFD082BC11}" destId="{27159857-808A-4462-834D-A58A5FA63286}" srcOrd="1" destOrd="0" parTransId="{0C93897D-0653-42F6-B7EA-8FCD4E4E9F3C}" sibTransId="{C61D6FA9-05CD-42DE-B5B1-FBEE61CD437B}"/>
    <dgm:cxn modelId="{C8C4B94C-140E-40AC-9424-3E2D1380A0F7}" type="presParOf" srcId="{71A4672E-BBCB-4178-A860-796F3E1DE4DF}" destId="{B03921C8-B5C5-4C83-986B-3E0ECD7391F2}" srcOrd="0" destOrd="0" presId="urn:microsoft.com/office/officeart/2005/8/layout/list1"/>
    <dgm:cxn modelId="{FA39F94A-B4AD-4A16-937C-77643BAE3A21}" type="presParOf" srcId="{B03921C8-B5C5-4C83-986B-3E0ECD7391F2}" destId="{3168AC19-B0CB-49B4-A618-0D0C516B4419}" srcOrd="0" destOrd="0" presId="urn:microsoft.com/office/officeart/2005/8/layout/list1"/>
    <dgm:cxn modelId="{C4C42821-77CE-4944-A641-367159CE5B2D}" type="presParOf" srcId="{B03921C8-B5C5-4C83-986B-3E0ECD7391F2}" destId="{7633C40B-65BA-49D5-8C37-2793FF5AEC26}" srcOrd="1" destOrd="0" presId="urn:microsoft.com/office/officeart/2005/8/layout/list1"/>
    <dgm:cxn modelId="{850C236E-BD15-4E49-A6C3-0CA7CEA0ACD1}" type="presParOf" srcId="{71A4672E-BBCB-4178-A860-796F3E1DE4DF}" destId="{1FC4BEE4-9D68-472C-B3C0-570B26117C56}" srcOrd="1" destOrd="0" presId="urn:microsoft.com/office/officeart/2005/8/layout/list1"/>
    <dgm:cxn modelId="{58409ACA-BEAD-4010-819C-5A96BFCF4E1B}" type="presParOf" srcId="{71A4672E-BBCB-4178-A860-796F3E1DE4DF}" destId="{2835FFDE-2314-479E-A78E-73CC0E287C08}" srcOrd="2" destOrd="0" presId="urn:microsoft.com/office/officeart/2005/8/layout/list1"/>
    <dgm:cxn modelId="{64935213-AC62-4C05-8A7F-4489EFFC527A}" type="presParOf" srcId="{71A4672E-BBCB-4178-A860-796F3E1DE4DF}" destId="{8E4A964C-90BA-44DE-8EB6-4F9C5DA19FFB}" srcOrd="3" destOrd="0" presId="urn:microsoft.com/office/officeart/2005/8/layout/list1"/>
    <dgm:cxn modelId="{4679DD77-05D5-4471-A0EC-03E1DA707795}" type="presParOf" srcId="{71A4672E-BBCB-4178-A860-796F3E1DE4DF}" destId="{E63ECD27-7384-4746-9A12-E82EF96B5E73}" srcOrd="4" destOrd="0" presId="urn:microsoft.com/office/officeart/2005/8/layout/list1"/>
    <dgm:cxn modelId="{388D1DEF-F26A-4884-A700-8B51B8102826}" type="presParOf" srcId="{E63ECD27-7384-4746-9A12-E82EF96B5E73}" destId="{267DD999-D187-4ECC-9441-98709B66FC35}" srcOrd="0" destOrd="0" presId="urn:microsoft.com/office/officeart/2005/8/layout/list1"/>
    <dgm:cxn modelId="{A163703A-1384-4B2F-AE59-F4A2763EA889}" type="presParOf" srcId="{E63ECD27-7384-4746-9A12-E82EF96B5E73}" destId="{FA259E9F-51E4-40AB-A51E-BA44AC3FA724}" srcOrd="1" destOrd="0" presId="urn:microsoft.com/office/officeart/2005/8/layout/list1"/>
    <dgm:cxn modelId="{2EF2377C-A521-4CA9-945A-D692D21AA69E}" type="presParOf" srcId="{71A4672E-BBCB-4178-A860-796F3E1DE4DF}" destId="{DD31B445-B3E9-4497-8B23-5AE4C79C8C6D}" srcOrd="5" destOrd="0" presId="urn:microsoft.com/office/officeart/2005/8/layout/list1"/>
    <dgm:cxn modelId="{3B03090B-388B-44C0-B6BE-9E70B4D1BD02}" type="presParOf" srcId="{71A4672E-BBCB-4178-A860-796F3E1DE4DF}" destId="{5017505C-DEAF-4711-B19A-E0B0C2C40483}" srcOrd="6"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09EAA50-732D-4003-9FEF-BC70C73AF487}"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GB"/>
        </a:p>
      </dgm:t>
    </dgm:pt>
    <dgm:pt modelId="{9990788E-9BEF-4A47-807A-EB01A635C447}">
      <dgm:prSet/>
      <dgm:spPr/>
      <dgm:t>
        <a:bodyPr/>
        <a:lstStyle/>
        <a:p>
          <a:pPr rtl="0"/>
          <a:r>
            <a:rPr lang="en-GB" dirty="0" smtClean="0"/>
            <a:t>UNDP: </a:t>
          </a:r>
          <a:endParaRPr lang="en-GB" dirty="0"/>
        </a:p>
      </dgm:t>
    </dgm:pt>
    <dgm:pt modelId="{61324A96-3D41-4151-A3AB-F91D0F73BB21}" type="parTrans" cxnId="{1B18E841-70D1-4FD7-A4B0-31365DB68627}">
      <dgm:prSet/>
      <dgm:spPr/>
      <dgm:t>
        <a:bodyPr/>
        <a:lstStyle/>
        <a:p>
          <a:endParaRPr lang="en-GB"/>
        </a:p>
      </dgm:t>
    </dgm:pt>
    <dgm:pt modelId="{1167B5E7-B3DD-4B85-8CBE-93BD42F6DB0B}" type="sibTrans" cxnId="{1B18E841-70D1-4FD7-A4B0-31365DB68627}">
      <dgm:prSet/>
      <dgm:spPr/>
      <dgm:t>
        <a:bodyPr/>
        <a:lstStyle/>
        <a:p>
          <a:endParaRPr lang="en-GB"/>
        </a:p>
      </dgm:t>
    </dgm:pt>
    <dgm:pt modelId="{E38E7756-4D05-46A2-AE2C-E1D19CDACBC4}">
      <dgm:prSet/>
      <dgm:spPr/>
      <dgm:t>
        <a:bodyPr/>
        <a:lstStyle/>
        <a:p>
          <a:pPr rtl="0"/>
          <a:r>
            <a:rPr lang="en-GB" i="1" dirty="0" smtClean="0"/>
            <a:t>accountability </a:t>
          </a:r>
          <a:endParaRPr lang="en-GB" dirty="0"/>
        </a:p>
      </dgm:t>
    </dgm:pt>
    <dgm:pt modelId="{B32DF247-C9B4-4AC1-9D7B-906B18969EC6}" type="parTrans" cxnId="{4448B568-59B3-45C0-8DA3-552AB0F97553}">
      <dgm:prSet/>
      <dgm:spPr/>
      <dgm:t>
        <a:bodyPr/>
        <a:lstStyle/>
        <a:p>
          <a:endParaRPr lang="en-GB"/>
        </a:p>
      </dgm:t>
    </dgm:pt>
    <dgm:pt modelId="{9E569D43-B692-4570-BCFF-468A194B6D82}" type="sibTrans" cxnId="{4448B568-59B3-45C0-8DA3-552AB0F97553}">
      <dgm:prSet/>
      <dgm:spPr/>
      <dgm:t>
        <a:bodyPr/>
        <a:lstStyle/>
        <a:p>
          <a:endParaRPr lang="en-GB"/>
        </a:p>
      </dgm:t>
    </dgm:pt>
    <dgm:pt modelId="{5B93A8DC-F1D1-4F3C-84E2-8FF0866224AC}">
      <dgm:prSet/>
      <dgm:spPr/>
      <dgm:t>
        <a:bodyPr/>
        <a:lstStyle/>
        <a:p>
          <a:pPr rtl="0"/>
          <a:r>
            <a:rPr lang="en-GB" i="1" dirty="0" smtClean="0"/>
            <a:t>institutional arrangements</a:t>
          </a:r>
          <a:endParaRPr lang="en-GB" dirty="0"/>
        </a:p>
      </dgm:t>
    </dgm:pt>
    <dgm:pt modelId="{16DD7BC2-E8FC-4573-863C-F1CB6987E498}" type="parTrans" cxnId="{CF9D9D28-60AC-427A-AF6C-BDC185C4E273}">
      <dgm:prSet/>
      <dgm:spPr/>
      <dgm:t>
        <a:bodyPr/>
        <a:lstStyle/>
        <a:p>
          <a:endParaRPr lang="en-GB"/>
        </a:p>
      </dgm:t>
    </dgm:pt>
    <dgm:pt modelId="{D2CBFE4A-DAFC-4F08-9251-8874BF891F70}" type="sibTrans" cxnId="{CF9D9D28-60AC-427A-AF6C-BDC185C4E273}">
      <dgm:prSet/>
      <dgm:spPr/>
      <dgm:t>
        <a:bodyPr/>
        <a:lstStyle/>
        <a:p>
          <a:endParaRPr lang="en-GB"/>
        </a:p>
      </dgm:t>
    </dgm:pt>
    <dgm:pt modelId="{A0CBCCE4-1480-4B75-A058-5FB306F17F9A}">
      <dgm:prSet/>
      <dgm:spPr/>
      <dgm:t>
        <a:bodyPr/>
        <a:lstStyle/>
        <a:p>
          <a:pPr rtl="0"/>
          <a:r>
            <a:rPr lang="en-GB" i="1" dirty="0" smtClean="0"/>
            <a:t>knowledge</a:t>
          </a:r>
          <a:endParaRPr lang="en-GB" dirty="0"/>
        </a:p>
      </dgm:t>
    </dgm:pt>
    <dgm:pt modelId="{F8D26621-96B9-4AC4-9ED0-38E3D0D2061D}" type="parTrans" cxnId="{B55C7676-E658-4C33-8A09-CCE6796DFE0E}">
      <dgm:prSet/>
      <dgm:spPr/>
      <dgm:t>
        <a:bodyPr/>
        <a:lstStyle/>
        <a:p>
          <a:endParaRPr lang="en-GB"/>
        </a:p>
      </dgm:t>
    </dgm:pt>
    <dgm:pt modelId="{027A8456-3D90-45E9-B645-CE7EB20028F9}" type="sibTrans" cxnId="{B55C7676-E658-4C33-8A09-CCE6796DFE0E}">
      <dgm:prSet/>
      <dgm:spPr/>
      <dgm:t>
        <a:bodyPr/>
        <a:lstStyle/>
        <a:p>
          <a:endParaRPr lang="en-GB"/>
        </a:p>
      </dgm:t>
    </dgm:pt>
    <dgm:pt modelId="{67196F71-2DFF-4337-9B70-7B888DCD6AA5}">
      <dgm:prSet/>
      <dgm:spPr/>
      <dgm:t>
        <a:bodyPr/>
        <a:lstStyle/>
        <a:p>
          <a:pPr rtl="0"/>
          <a:r>
            <a:rPr lang="en-GB" i="1" dirty="0" smtClean="0"/>
            <a:t>leadership</a:t>
          </a:r>
          <a:endParaRPr lang="en-GB" dirty="0"/>
        </a:p>
      </dgm:t>
    </dgm:pt>
    <dgm:pt modelId="{6E061199-F4D4-44FA-88B7-9104B33F12DC}" type="parTrans" cxnId="{45A5CB1A-065B-44CD-BDA9-DE7384116E51}">
      <dgm:prSet/>
      <dgm:spPr/>
      <dgm:t>
        <a:bodyPr/>
        <a:lstStyle/>
        <a:p>
          <a:endParaRPr lang="en-GB"/>
        </a:p>
      </dgm:t>
    </dgm:pt>
    <dgm:pt modelId="{ADC14707-4F1C-4DCE-A375-872BAA2AC550}" type="sibTrans" cxnId="{45A5CB1A-065B-44CD-BDA9-DE7384116E51}">
      <dgm:prSet/>
      <dgm:spPr/>
      <dgm:t>
        <a:bodyPr/>
        <a:lstStyle/>
        <a:p>
          <a:endParaRPr lang="en-GB"/>
        </a:p>
      </dgm:t>
    </dgm:pt>
    <dgm:pt modelId="{279BFF3E-B2C1-4653-9243-F53BBBE179C7}">
      <dgm:prSet/>
      <dgm:spPr/>
      <dgm:t>
        <a:bodyPr/>
        <a:lstStyle/>
        <a:p>
          <a:pPr rtl="0"/>
          <a:r>
            <a:rPr lang="en-GB" dirty="0" smtClean="0"/>
            <a:t>NEPAD Capacity Development Strategic Framework: </a:t>
          </a:r>
          <a:endParaRPr lang="en-GB" dirty="0"/>
        </a:p>
      </dgm:t>
    </dgm:pt>
    <dgm:pt modelId="{9A6636D7-80FE-4026-B54D-38B8C52C92E7}" type="parTrans" cxnId="{779074DA-8976-425C-8ECD-3056E65B4DD2}">
      <dgm:prSet/>
      <dgm:spPr/>
      <dgm:t>
        <a:bodyPr/>
        <a:lstStyle/>
        <a:p>
          <a:endParaRPr lang="en-GB"/>
        </a:p>
      </dgm:t>
    </dgm:pt>
    <dgm:pt modelId="{48AE9EE8-3E3E-4631-BC01-0B8625D9E1DA}" type="sibTrans" cxnId="{779074DA-8976-425C-8ECD-3056E65B4DD2}">
      <dgm:prSet/>
      <dgm:spPr/>
      <dgm:t>
        <a:bodyPr/>
        <a:lstStyle/>
        <a:p>
          <a:endParaRPr lang="en-GB"/>
        </a:p>
      </dgm:t>
    </dgm:pt>
    <dgm:pt modelId="{5294D6D5-34C4-4528-B0A9-F2C3E1BF35C2}">
      <dgm:prSet/>
      <dgm:spPr/>
      <dgm:t>
        <a:bodyPr/>
        <a:lstStyle/>
        <a:p>
          <a:pPr rtl="0"/>
          <a:r>
            <a:rPr lang="en-GB" i="1" dirty="0" smtClean="0"/>
            <a:t>leadership transformation</a:t>
          </a:r>
          <a:endParaRPr lang="en-GB" dirty="0"/>
        </a:p>
      </dgm:t>
    </dgm:pt>
    <dgm:pt modelId="{DAE0594E-79A0-4A29-AA74-BD97C24DEF28}" type="parTrans" cxnId="{1A88F867-5415-4BE0-9A8A-5A554E745A39}">
      <dgm:prSet/>
      <dgm:spPr/>
      <dgm:t>
        <a:bodyPr/>
        <a:lstStyle/>
        <a:p>
          <a:endParaRPr lang="en-GB"/>
        </a:p>
      </dgm:t>
    </dgm:pt>
    <dgm:pt modelId="{DDD09B65-76E1-4FCB-A0D7-7D76F18DE131}" type="sibTrans" cxnId="{1A88F867-5415-4BE0-9A8A-5A554E745A39}">
      <dgm:prSet/>
      <dgm:spPr/>
      <dgm:t>
        <a:bodyPr/>
        <a:lstStyle/>
        <a:p>
          <a:endParaRPr lang="en-GB"/>
        </a:p>
      </dgm:t>
    </dgm:pt>
    <dgm:pt modelId="{CF31F485-62FC-44A7-9F57-BBBD7AFF7690}">
      <dgm:prSet/>
      <dgm:spPr/>
      <dgm:t>
        <a:bodyPr/>
        <a:lstStyle/>
        <a:p>
          <a:pPr rtl="0"/>
          <a:r>
            <a:rPr lang="en-GB" i="1" dirty="0" smtClean="0"/>
            <a:t>citizen transformation</a:t>
          </a:r>
          <a:endParaRPr lang="en-GB" dirty="0"/>
        </a:p>
      </dgm:t>
    </dgm:pt>
    <dgm:pt modelId="{A5CA1A92-5352-4622-923A-AE6303ED1D9E}" type="parTrans" cxnId="{5C195D6F-6250-4059-831D-FF2DA1792C53}">
      <dgm:prSet/>
      <dgm:spPr/>
      <dgm:t>
        <a:bodyPr/>
        <a:lstStyle/>
        <a:p>
          <a:endParaRPr lang="en-GB"/>
        </a:p>
      </dgm:t>
    </dgm:pt>
    <dgm:pt modelId="{E71AD0A0-555E-4C53-AE70-43492FF1C766}" type="sibTrans" cxnId="{5C195D6F-6250-4059-831D-FF2DA1792C53}">
      <dgm:prSet/>
      <dgm:spPr/>
      <dgm:t>
        <a:bodyPr/>
        <a:lstStyle/>
        <a:p>
          <a:endParaRPr lang="en-GB"/>
        </a:p>
      </dgm:t>
    </dgm:pt>
    <dgm:pt modelId="{FF1B2A86-4D2D-4FA9-BF12-3927D6D36D79}">
      <dgm:prSet/>
      <dgm:spPr/>
      <dgm:t>
        <a:bodyPr/>
        <a:lstStyle/>
        <a:p>
          <a:pPr rtl="0"/>
          <a:r>
            <a:rPr lang="en-GB" i="1" dirty="0" smtClean="0"/>
            <a:t>knowledge and evidence based innovation</a:t>
          </a:r>
          <a:endParaRPr lang="en-GB" dirty="0"/>
        </a:p>
      </dgm:t>
    </dgm:pt>
    <dgm:pt modelId="{669DFA6A-84EF-4BDA-BDB9-4FE6FBF3E76C}" type="parTrans" cxnId="{40DDFBB7-EF24-4A9E-9A81-D05BFA9A02C5}">
      <dgm:prSet/>
      <dgm:spPr/>
      <dgm:t>
        <a:bodyPr/>
        <a:lstStyle/>
        <a:p>
          <a:endParaRPr lang="en-GB"/>
        </a:p>
      </dgm:t>
    </dgm:pt>
    <dgm:pt modelId="{263B9802-4CD5-4EA2-890E-9711A13ADCFA}" type="sibTrans" cxnId="{40DDFBB7-EF24-4A9E-9A81-D05BFA9A02C5}">
      <dgm:prSet/>
      <dgm:spPr/>
      <dgm:t>
        <a:bodyPr/>
        <a:lstStyle/>
        <a:p>
          <a:endParaRPr lang="en-GB"/>
        </a:p>
      </dgm:t>
    </dgm:pt>
    <dgm:pt modelId="{F717A8BE-3979-40B4-A894-0719683C63AA}">
      <dgm:prSet/>
      <dgm:spPr/>
      <dgm:t>
        <a:bodyPr/>
        <a:lstStyle/>
        <a:p>
          <a:pPr rtl="0"/>
          <a:r>
            <a:rPr lang="en-GB" i="1" dirty="0" smtClean="0"/>
            <a:t>utilizing African potential, skills and resources</a:t>
          </a:r>
          <a:endParaRPr lang="en-GB" dirty="0"/>
        </a:p>
      </dgm:t>
    </dgm:pt>
    <dgm:pt modelId="{B14D0FFD-23B0-4261-9414-EDF89EDB64B5}" type="parTrans" cxnId="{9C526335-B5D1-49D3-A4A6-AF61889CBD7E}">
      <dgm:prSet/>
      <dgm:spPr/>
      <dgm:t>
        <a:bodyPr/>
        <a:lstStyle/>
        <a:p>
          <a:endParaRPr lang="en-GB"/>
        </a:p>
      </dgm:t>
    </dgm:pt>
    <dgm:pt modelId="{1A7B22C2-A277-4A34-9184-C99648EFCEE0}" type="sibTrans" cxnId="{9C526335-B5D1-49D3-A4A6-AF61889CBD7E}">
      <dgm:prSet/>
      <dgm:spPr/>
      <dgm:t>
        <a:bodyPr/>
        <a:lstStyle/>
        <a:p>
          <a:endParaRPr lang="en-GB"/>
        </a:p>
      </dgm:t>
    </dgm:pt>
    <dgm:pt modelId="{E72E44D2-6F0F-459B-ADCA-AE32E1032693}">
      <dgm:prSet/>
      <dgm:spPr/>
      <dgm:t>
        <a:bodyPr/>
        <a:lstStyle/>
        <a:p>
          <a:pPr rtl="0"/>
          <a:r>
            <a:rPr lang="en-GB" i="1" dirty="0" smtClean="0"/>
            <a:t>developing capacity of capacity developers</a:t>
          </a:r>
          <a:endParaRPr lang="en-GB" dirty="0"/>
        </a:p>
      </dgm:t>
    </dgm:pt>
    <dgm:pt modelId="{4AE1760E-11C0-4FA6-A6C5-4F6001014AED}" type="parTrans" cxnId="{5E2DFB1C-CE85-4504-9DDA-29E0B0FE3726}">
      <dgm:prSet/>
      <dgm:spPr/>
      <dgm:t>
        <a:bodyPr/>
        <a:lstStyle/>
        <a:p>
          <a:endParaRPr lang="en-GB"/>
        </a:p>
      </dgm:t>
    </dgm:pt>
    <dgm:pt modelId="{7913D7F4-D18B-479A-B24C-922AFD165353}" type="sibTrans" cxnId="{5E2DFB1C-CE85-4504-9DDA-29E0B0FE3726}">
      <dgm:prSet/>
      <dgm:spPr/>
      <dgm:t>
        <a:bodyPr/>
        <a:lstStyle/>
        <a:p>
          <a:endParaRPr lang="en-GB"/>
        </a:p>
      </dgm:t>
    </dgm:pt>
    <dgm:pt modelId="{DA4EABA4-3A73-42D8-BC94-5E170F69B4B7}">
      <dgm:prSet/>
      <dgm:spPr/>
      <dgm:t>
        <a:bodyPr/>
        <a:lstStyle/>
        <a:p>
          <a:pPr rtl="0"/>
          <a:r>
            <a:rPr lang="en-GB" i="1" dirty="0" smtClean="0"/>
            <a:t>integrated planning and implementation for results</a:t>
          </a:r>
          <a:r>
            <a:rPr lang="en-GB" dirty="0" smtClean="0"/>
            <a:t>  </a:t>
          </a:r>
          <a:endParaRPr lang="en-GB" dirty="0"/>
        </a:p>
      </dgm:t>
    </dgm:pt>
    <dgm:pt modelId="{480850D9-B6E4-499A-9874-EDE8578650EF}" type="parTrans" cxnId="{674A4100-6960-4581-BCF3-5C63D1F8E4AB}">
      <dgm:prSet/>
      <dgm:spPr/>
      <dgm:t>
        <a:bodyPr/>
        <a:lstStyle/>
        <a:p>
          <a:endParaRPr lang="en-GB"/>
        </a:p>
      </dgm:t>
    </dgm:pt>
    <dgm:pt modelId="{348A8667-6EB3-4881-98F3-200E698239F4}" type="sibTrans" cxnId="{674A4100-6960-4581-BCF3-5C63D1F8E4AB}">
      <dgm:prSet/>
      <dgm:spPr/>
      <dgm:t>
        <a:bodyPr/>
        <a:lstStyle/>
        <a:p>
          <a:endParaRPr lang="en-GB"/>
        </a:p>
      </dgm:t>
    </dgm:pt>
    <dgm:pt modelId="{E184D4EF-FE71-4344-A285-0CFC69466C88}" type="pres">
      <dgm:prSet presAssocID="{109EAA50-732D-4003-9FEF-BC70C73AF487}" presName="linear" presStyleCnt="0">
        <dgm:presLayoutVars>
          <dgm:dir/>
          <dgm:animLvl val="lvl"/>
          <dgm:resizeHandles val="exact"/>
        </dgm:presLayoutVars>
      </dgm:prSet>
      <dgm:spPr/>
      <dgm:t>
        <a:bodyPr/>
        <a:lstStyle/>
        <a:p>
          <a:endParaRPr lang="en-US"/>
        </a:p>
      </dgm:t>
    </dgm:pt>
    <dgm:pt modelId="{B233C176-6F99-4781-B8ED-9B670B6CD9B8}" type="pres">
      <dgm:prSet presAssocID="{9990788E-9BEF-4A47-807A-EB01A635C447}" presName="parentLin" presStyleCnt="0"/>
      <dgm:spPr/>
    </dgm:pt>
    <dgm:pt modelId="{1D6A9564-D0A0-4C2F-82D1-A2784075750D}" type="pres">
      <dgm:prSet presAssocID="{9990788E-9BEF-4A47-807A-EB01A635C447}" presName="parentLeftMargin" presStyleLbl="node1" presStyleIdx="0" presStyleCnt="2"/>
      <dgm:spPr/>
      <dgm:t>
        <a:bodyPr/>
        <a:lstStyle/>
        <a:p>
          <a:endParaRPr lang="en-US"/>
        </a:p>
      </dgm:t>
    </dgm:pt>
    <dgm:pt modelId="{25A52A29-9F5F-4F2D-83A6-4E04860A12C0}" type="pres">
      <dgm:prSet presAssocID="{9990788E-9BEF-4A47-807A-EB01A635C447}" presName="parentText" presStyleLbl="node1" presStyleIdx="0" presStyleCnt="2">
        <dgm:presLayoutVars>
          <dgm:chMax val="0"/>
          <dgm:bulletEnabled val="1"/>
        </dgm:presLayoutVars>
      </dgm:prSet>
      <dgm:spPr/>
      <dgm:t>
        <a:bodyPr/>
        <a:lstStyle/>
        <a:p>
          <a:endParaRPr lang="en-US"/>
        </a:p>
      </dgm:t>
    </dgm:pt>
    <dgm:pt modelId="{E34ABCE1-35CC-46F1-AB6D-066F842B9670}" type="pres">
      <dgm:prSet presAssocID="{9990788E-9BEF-4A47-807A-EB01A635C447}" presName="negativeSpace" presStyleCnt="0"/>
      <dgm:spPr/>
    </dgm:pt>
    <dgm:pt modelId="{A0A4681C-6220-4FB9-9B58-B6FD2298DC3B}" type="pres">
      <dgm:prSet presAssocID="{9990788E-9BEF-4A47-807A-EB01A635C447}" presName="childText" presStyleLbl="conFgAcc1" presStyleIdx="0" presStyleCnt="2">
        <dgm:presLayoutVars>
          <dgm:bulletEnabled val="1"/>
        </dgm:presLayoutVars>
      </dgm:prSet>
      <dgm:spPr/>
      <dgm:t>
        <a:bodyPr/>
        <a:lstStyle/>
        <a:p>
          <a:endParaRPr lang="en-US"/>
        </a:p>
      </dgm:t>
    </dgm:pt>
    <dgm:pt modelId="{EF13C766-1C7F-4AF6-96A9-038411177C3D}" type="pres">
      <dgm:prSet presAssocID="{1167B5E7-B3DD-4B85-8CBE-93BD42F6DB0B}" presName="spaceBetweenRectangles" presStyleCnt="0"/>
      <dgm:spPr/>
    </dgm:pt>
    <dgm:pt modelId="{F9818A24-6136-4AFE-9122-8A7A91A787C8}" type="pres">
      <dgm:prSet presAssocID="{279BFF3E-B2C1-4653-9243-F53BBBE179C7}" presName="parentLin" presStyleCnt="0"/>
      <dgm:spPr/>
    </dgm:pt>
    <dgm:pt modelId="{E1DAE4E3-6CF7-4050-9884-EB83E103FF82}" type="pres">
      <dgm:prSet presAssocID="{279BFF3E-B2C1-4653-9243-F53BBBE179C7}" presName="parentLeftMargin" presStyleLbl="node1" presStyleIdx="0" presStyleCnt="2"/>
      <dgm:spPr/>
      <dgm:t>
        <a:bodyPr/>
        <a:lstStyle/>
        <a:p>
          <a:endParaRPr lang="en-US"/>
        </a:p>
      </dgm:t>
    </dgm:pt>
    <dgm:pt modelId="{CEFE82D5-5198-4803-B640-B8A59772AE55}" type="pres">
      <dgm:prSet presAssocID="{279BFF3E-B2C1-4653-9243-F53BBBE179C7}" presName="parentText" presStyleLbl="node1" presStyleIdx="1" presStyleCnt="2">
        <dgm:presLayoutVars>
          <dgm:chMax val="0"/>
          <dgm:bulletEnabled val="1"/>
        </dgm:presLayoutVars>
      </dgm:prSet>
      <dgm:spPr/>
      <dgm:t>
        <a:bodyPr/>
        <a:lstStyle/>
        <a:p>
          <a:endParaRPr lang="en-US"/>
        </a:p>
      </dgm:t>
    </dgm:pt>
    <dgm:pt modelId="{4211DEA1-7B7E-4CA2-8B32-D299A24502CB}" type="pres">
      <dgm:prSet presAssocID="{279BFF3E-B2C1-4653-9243-F53BBBE179C7}" presName="negativeSpace" presStyleCnt="0"/>
      <dgm:spPr/>
    </dgm:pt>
    <dgm:pt modelId="{501FAEE0-7663-4324-BD3A-0CDBDE6AC9EF}" type="pres">
      <dgm:prSet presAssocID="{279BFF3E-B2C1-4653-9243-F53BBBE179C7}" presName="childText" presStyleLbl="conFgAcc1" presStyleIdx="1" presStyleCnt="2">
        <dgm:presLayoutVars>
          <dgm:bulletEnabled val="1"/>
        </dgm:presLayoutVars>
      </dgm:prSet>
      <dgm:spPr/>
      <dgm:t>
        <a:bodyPr/>
        <a:lstStyle/>
        <a:p>
          <a:endParaRPr lang="en-US"/>
        </a:p>
      </dgm:t>
    </dgm:pt>
  </dgm:ptLst>
  <dgm:cxnLst>
    <dgm:cxn modelId="{6F7506A0-19B4-4C10-B53D-10EEC212E4DB}" type="presOf" srcId="{109EAA50-732D-4003-9FEF-BC70C73AF487}" destId="{E184D4EF-FE71-4344-A285-0CFC69466C88}" srcOrd="0" destOrd="0" presId="urn:microsoft.com/office/officeart/2005/8/layout/list1"/>
    <dgm:cxn modelId="{9C8A499C-7537-41DF-B527-9FB574FF7535}" type="presOf" srcId="{DA4EABA4-3A73-42D8-BC94-5E170F69B4B7}" destId="{501FAEE0-7663-4324-BD3A-0CDBDE6AC9EF}" srcOrd="0" destOrd="5" presId="urn:microsoft.com/office/officeart/2005/8/layout/list1"/>
    <dgm:cxn modelId="{9F2DB36E-2C4B-4AFD-8BD7-743A74B0B394}" type="presOf" srcId="{A0CBCCE4-1480-4B75-A058-5FB306F17F9A}" destId="{A0A4681C-6220-4FB9-9B58-B6FD2298DC3B}" srcOrd="0" destOrd="2" presId="urn:microsoft.com/office/officeart/2005/8/layout/list1"/>
    <dgm:cxn modelId="{1B18E841-70D1-4FD7-A4B0-31365DB68627}" srcId="{109EAA50-732D-4003-9FEF-BC70C73AF487}" destId="{9990788E-9BEF-4A47-807A-EB01A635C447}" srcOrd="0" destOrd="0" parTransId="{61324A96-3D41-4151-A3AB-F91D0F73BB21}" sibTransId="{1167B5E7-B3DD-4B85-8CBE-93BD42F6DB0B}"/>
    <dgm:cxn modelId="{5C195D6F-6250-4059-831D-FF2DA1792C53}" srcId="{279BFF3E-B2C1-4653-9243-F53BBBE179C7}" destId="{CF31F485-62FC-44A7-9F57-BBBD7AFF7690}" srcOrd="1" destOrd="0" parTransId="{A5CA1A92-5352-4622-923A-AE6303ED1D9E}" sibTransId="{E71AD0A0-555E-4C53-AE70-43492FF1C766}"/>
    <dgm:cxn modelId="{779074DA-8976-425C-8ECD-3056E65B4DD2}" srcId="{109EAA50-732D-4003-9FEF-BC70C73AF487}" destId="{279BFF3E-B2C1-4653-9243-F53BBBE179C7}" srcOrd="1" destOrd="0" parTransId="{9A6636D7-80FE-4026-B54D-38B8C52C92E7}" sibTransId="{48AE9EE8-3E3E-4631-BC01-0B8625D9E1DA}"/>
    <dgm:cxn modelId="{56BEEE0A-15C3-4A1A-A471-773AE1C7C752}" type="presOf" srcId="{E38E7756-4D05-46A2-AE2C-E1D19CDACBC4}" destId="{A0A4681C-6220-4FB9-9B58-B6FD2298DC3B}" srcOrd="0" destOrd="0" presId="urn:microsoft.com/office/officeart/2005/8/layout/list1"/>
    <dgm:cxn modelId="{9C526335-B5D1-49D3-A4A6-AF61889CBD7E}" srcId="{279BFF3E-B2C1-4653-9243-F53BBBE179C7}" destId="{F717A8BE-3979-40B4-A894-0719683C63AA}" srcOrd="3" destOrd="0" parTransId="{B14D0FFD-23B0-4261-9414-EDF89EDB64B5}" sibTransId="{1A7B22C2-A277-4A34-9184-C99648EFCEE0}"/>
    <dgm:cxn modelId="{A9EC50AE-B461-4726-B2AB-81D1BB3F5815}" type="presOf" srcId="{E72E44D2-6F0F-459B-ADCA-AE32E1032693}" destId="{501FAEE0-7663-4324-BD3A-0CDBDE6AC9EF}" srcOrd="0" destOrd="4" presId="urn:microsoft.com/office/officeart/2005/8/layout/list1"/>
    <dgm:cxn modelId="{C7A38A8D-7C3E-419A-967B-7EDDF3B950E5}" type="presOf" srcId="{279BFF3E-B2C1-4653-9243-F53BBBE179C7}" destId="{E1DAE4E3-6CF7-4050-9884-EB83E103FF82}" srcOrd="0" destOrd="0" presId="urn:microsoft.com/office/officeart/2005/8/layout/list1"/>
    <dgm:cxn modelId="{7C374714-E9FA-46A4-919E-4B777910CE3F}" type="presOf" srcId="{9990788E-9BEF-4A47-807A-EB01A635C447}" destId="{25A52A29-9F5F-4F2D-83A6-4E04860A12C0}" srcOrd="1" destOrd="0" presId="urn:microsoft.com/office/officeart/2005/8/layout/list1"/>
    <dgm:cxn modelId="{5E2DFB1C-CE85-4504-9DDA-29E0B0FE3726}" srcId="{279BFF3E-B2C1-4653-9243-F53BBBE179C7}" destId="{E72E44D2-6F0F-459B-ADCA-AE32E1032693}" srcOrd="4" destOrd="0" parTransId="{4AE1760E-11C0-4FA6-A6C5-4F6001014AED}" sibTransId="{7913D7F4-D18B-479A-B24C-922AFD165353}"/>
    <dgm:cxn modelId="{3FACE8E9-8AEB-46F0-8495-75BB7AB3CEA9}" type="presOf" srcId="{FF1B2A86-4D2D-4FA9-BF12-3927D6D36D79}" destId="{501FAEE0-7663-4324-BD3A-0CDBDE6AC9EF}" srcOrd="0" destOrd="2" presId="urn:microsoft.com/office/officeart/2005/8/layout/list1"/>
    <dgm:cxn modelId="{DD3F0257-35E4-458A-AF9D-FE96B31A1ABA}" type="presOf" srcId="{5B93A8DC-F1D1-4F3C-84E2-8FF0866224AC}" destId="{A0A4681C-6220-4FB9-9B58-B6FD2298DC3B}" srcOrd="0" destOrd="1" presId="urn:microsoft.com/office/officeart/2005/8/layout/list1"/>
    <dgm:cxn modelId="{45A5CB1A-065B-44CD-BDA9-DE7384116E51}" srcId="{9990788E-9BEF-4A47-807A-EB01A635C447}" destId="{67196F71-2DFF-4337-9B70-7B888DCD6AA5}" srcOrd="3" destOrd="0" parTransId="{6E061199-F4D4-44FA-88B7-9104B33F12DC}" sibTransId="{ADC14707-4F1C-4DCE-A375-872BAA2AC550}"/>
    <dgm:cxn modelId="{6B3E8D30-72CE-423F-8CBD-CAD90EB2E4F3}" type="presOf" srcId="{9990788E-9BEF-4A47-807A-EB01A635C447}" destId="{1D6A9564-D0A0-4C2F-82D1-A2784075750D}" srcOrd="0" destOrd="0" presId="urn:microsoft.com/office/officeart/2005/8/layout/list1"/>
    <dgm:cxn modelId="{674A4100-6960-4581-BCF3-5C63D1F8E4AB}" srcId="{279BFF3E-B2C1-4653-9243-F53BBBE179C7}" destId="{DA4EABA4-3A73-42D8-BC94-5E170F69B4B7}" srcOrd="5" destOrd="0" parTransId="{480850D9-B6E4-499A-9874-EDE8578650EF}" sibTransId="{348A8667-6EB3-4881-98F3-200E698239F4}"/>
    <dgm:cxn modelId="{78F33D5B-4D1B-4FC0-B88C-1737C0409AE5}" type="presOf" srcId="{5294D6D5-34C4-4528-B0A9-F2C3E1BF35C2}" destId="{501FAEE0-7663-4324-BD3A-0CDBDE6AC9EF}" srcOrd="0" destOrd="0" presId="urn:microsoft.com/office/officeart/2005/8/layout/list1"/>
    <dgm:cxn modelId="{51128197-CD5F-4944-9DA6-B79A55553539}" type="presOf" srcId="{F717A8BE-3979-40B4-A894-0719683C63AA}" destId="{501FAEE0-7663-4324-BD3A-0CDBDE6AC9EF}" srcOrd="0" destOrd="3" presId="urn:microsoft.com/office/officeart/2005/8/layout/list1"/>
    <dgm:cxn modelId="{B55C7676-E658-4C33-8A09-CCE6796DFE0E}" srcId="{9990788E-9BEF-4A47-807A-EB01A635C447}" destId="{A0CBCCE4-1480-4B75-A058-5FB306F17F9A}" srcOrd="2" destOrd="0" parTransId="{F8D26621-96B9-4AC4-9ED0-38E3D0D2061D}" sibTransId="{027A8456-3D90-45E9-B645-CE7EB20028F9}"/>
    <dgm:cxn modelId="{40DDFBB7-EF24-4A9E-9A81-D05BFA9A02C5}" srcId="{279BFF3E-B2C1-4653-9243-F53BBBE179C7}" destId="{FF1B2A86-4D2D-4FA9-BF12-3927D6D36D79}" srcOrd="2" destOrd="0" parTransId="{669DFA6A-84EF-4BDA-BDB9-4FE6FBF3E76C}" sibTransId="{263B9802-4CD5-4EA2-890E-9711A13ADCFA}"/>
    <dgm:cxn modelId="{96FC7E75-96A1-4295-9F6A-1022E2321CC3}" type="presOf" srcId="{67196F71-2DFF-4337-9B70-7B888DCD6AA5}" destId="{A0A4681C-6220-4FB9-9B58-B6FD2298DC3B}" srcOrd="0" destOrd="3" presId="urn:microsoft.com/office/officeart/2005/8/layout/list1"/>
    <dgm:cxn modelId="{5C2A40C7-3C7B-44EA-9480-E06857F59E4F}" type="presOf" srcId="{CF31F485-62FC-44A7-9F57-BBBD7AFF7690}" destId="{501FAEE0-7663-4324-BD3A-0CDBDE6AC9EF}" srcOrd="0" destOrd="1" presId="urn:microsoft.com/office/officeart/2005/8/layout/list1"/>
    <dgm:cxn modelId="{4448B568-59B3-45C0-8DA3-552AB0F97553}" srcId="{9990788E-9BEF-4A47-807A-EB01A635C447}" destId="{E38E7756-4D05-46A2-AE2C-E1D19CDACBC4}" srcOrd="0" destOrd="0" parTransId="{B32DF247-C9B4-4AC1-9D7B-906B18969EC6}" sibTransId="{9E569D43-B692-4570-BCFF-468A194B6D82}"/>
    <dgm:cxn modelId="{1A88F867-5415-4BE0-9A8A-5A554E745A39}" srcId="{279BFF3E-B2C1-4653-9243-F53BBBE179C7}" destId="{5294D6D5-34C4-4528-B0A9-F2C3E1BF35C2}" srcOrd="0" destOrd="0" parTransId="{DAE0594E-79A0-4A29-AA74-BD97C24DEF28}" sibTransId="{DDD09B65-76E1-4FCB-A0D7-7D76F18DE131}"/>
    <dgm:cxn modelId="{76D78CB0-5D71-4DE4-8170-B1BB67F13EAB}" type="presOf" srcId="{279BFF3E-B2C1-4653-9243-F53BBBE179C7}" destId="{CEFE82D5-5198-4803-B640-B8A59772AE55}" srcOrd="1" destOrd="0" presId="urn:microsoft.com/office/officeart/2005/8/layout/list1"/>
    <dgm:cxn modelId="{CF9D9D28-60AC-427A-AF6C-BDC185C4E273}" srcId="{9990788E-9BEF-4A47-807A-EB01A635C447}" destId="{5B93A8DC-F1D1-4F3C-84E2-8FF0866224AC}" srcOrd="1" destOrd="0" parTransId="{16DD7BC2-E8FC-4573-863C-F1CB6987E498}" sibTransId="{D2CBFE4A-DAFC-4F08-9251-8874BF891F70}"/>
    <dgm:cxn modelId="{70AFAAC6-14CE-4F63-9B86-9EA36116F8A2}" type="presParOf" srcId="{E184D4EF-FE71-4344-A285-0CFC69466C88}" destId="{B233C176-6F99-4781-B8ED-9B670B6CD9B8}" srcOrd="0" destOrd="0" presId="urn:microsoft.com/office/officeart/2005/8/layout/list1"/>
    <dgm:cxn modelId="{F9D70A23-BB99-45A6-996A-2DE55B3E20CC}" type="presParOf" srcId="{B233C176-6F99-4781-B8ED-9B670B6CD9B8}" destId="{1D6A9564-D0A0-4C2F-82D1-A2784075750D}" srcOrd="0" destOrd="0" presId="urn:microsoft.com/office/officeart/2005/8/layout/list1"/>
    <dgm:cxn modelId="{BC91C05F-AEF8-4926-8AF2-7603EB3B0834}" type="presParOf" srcId="{B233C176-6F99-4781-B8ED-9B670B6CD9B8}" destId="{25A52A29-9F5F-4F2D-83A6-4E04860A12C0}" srcOrd="1" destOrd="0" presId="urn:microsoft.com/office/officeart/2005/8/layout/list1"/>
    <dgm:cxn modelId="{771BB41C-11C1-487A-B159-F9B0E14326F7}" type="presParOf" srcId="{E184D4EF-FE71-4344-A285-0CFC69466C88}" destId="{E34ABCE1-35CC-46F1-AB6D-066F842B9670}" srcOrd="1" destOrd="0" presId="urn:microsoft.com/office/officeart/2005/8/layout/list1"/>
    <dgm:cxn modelId="{71154A16-D052-45E3-9DB1-0F8F67811E16}" type="presParOf" srcId="{E184D4EF-FE71-4344-A285-0CFC69466C88}" destId="{A0A4681C-6220-4FB9-9B58-B6FD2298DC3B}" srcOrd="2" destOrd="0" presId="urn:microsoft.com/office/officeart/2005/8/layout/list1"/>
    <dgm:cxn modelId="{13D37E8A-B3D8-48F0-A955-D83CBAF26B40}" type="presParOf" srcId="{E184D4EF-FE71-4344-A285-0CFC69466C88}" destId="{EF13C766-1C7F-4AF6-96A9-038411177C3D}" srcOrd="3" destOrd="0" presId="urn:microsoft.com/office/officeart/2005/8/layout/list1"/>
    <dgm:cxn modelId="{13AEFD27-F8D7-4F1B-B2C3-74BF001EA7C0}" type="presParOf" srcId="{E184D4EF-FE71-4344-A285-0CFC69466C88}" destId="{F9818A24-6136-4AFE-9122-8A7A91A787C8}" srcOrd="4" destOrd="0" presId="urn:microsoft.com/office/officeart/2005/8/layout/list1"/>
    <dgm:cxn modelId="{6CF1A4CB-93A1-4826-9666-5A7DC236D8D7}" type="presParOf" srcId="{F9818A24-6136-4AFE-9122-8A7A91A787C8}" destId="{E1DAE4E3-6CF7-4050-9884-EB83E103FF82}" srcOrd="0" destOrd="0" presId="urn:microsoft.com/office/officeart/2005/8/layout/list1"/>
    <dgm:cxn modelId="{60D32539-AC21-43B5-B0F8-E8BB9EFCB96E}" type="presParOf" srcId="{F9818A24-6136-4AFE-9122-8A7A91A787C8}" destId="{CEFE82D5-5198-4803-B640-B8A59772AE55}" srcOrd="1" destOrd="0" presId="urn:microsoft.com/office/officeart/2005/8/layout/list1"/>
    <dgm:cxn modelId="{1F1DE8A4-8530-4DC5-8262-F011E07696CF}" type="presParOf" srcId="{E184D4EF-FE71-4344-A285-0CFC69466C88}" destId="{4211DEA1-7B7E-4CA2-8B32-D299A24502CB}" srcOrd="5" destOrd="0" presId="urn:microsoft.com/office/officeart/2005/8/layout/list1"/>
    <dgm:cxn modelId="{77916543-BE9A-4F42-9797-6842D4BD87B5}" type="presParOf" srcId="{E184D4EF-FE71-4344-A285-0CFC69466C88}" destId="{501FAEE0-7663-4324-BD3A-0CDBDE6AC9EF}"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3B8F3FA-EAD1-42F9-A30E-3444EDBB72E6}" type="doc">
      <dgm:prSet loTypeId="urn:microsoft.com/office/officeart/2005/8/layout/venn3" loCatId="relationship" qsTypeId="urn:microsoft.com/office/officeart/2005/8/quickstyle/simple1" qsCatId="simple" csTypeId="urn:microsoft.com/office/officeart/2005/8/colors/accent1_2" csCatId="accent1"/>
      <dgm:spPr/>
      <dgm:t>
        <a:bodyPr/>
        <a:lstStyle/>
        <a:p>
          <a:endParaRPr lang="en-GB"/>
        </a:p>
      </dgm:t>
    </dgm:pt>
    <dgm:pt modelId="{948C4E17-5472-417C-B2FC-6794FDA2B995}">
      <dgm:prSet/>
      <dgm:spPr/>
      <dgm:t>
        <a:bodyPr/>
        <a:lstStyle/>
        <a:p>
          <a:pPr algn="l" rtl="0"/>
          <a:r>
            <a:rPr lang="en-GB" dirty="0" smtClean="0"/>
            <a:t>Capacity is the ability of people, organisations and society as a whole to manage their affairs successfully. </a:t>
          </a:r>
          <a:r>
            <a:rPr lang="en-GB" b="1" dirty="0" smtClean="0"/>
            <a:t>OECD</a:t>
          </a:r>
          <a:endParaRPr lang="en-GB" dirty="0"/>
        </a:p>
      </dgm:t>
    </dgm:pt>
    <dgm:pt modelId="{8E1B3A58-12F1-4D92-9A18-7848F22EC0E1}" type="parTrans" cxnId="{16F37594-99B7-4887-B532-9040C70811D6}">
      <dgm:prSet/>
      <dgm:spPr/>
      <dgm:t>
        <a:bodyPr/>
        <a:lstStyle/>
        <a:p>
          <a:endParaRPr lang="en-GB"/>
        </a:p>
      </dgm:t>
    </dgm:pt>
    <dgm:pt modelId="{BC8EB871-D4B4-43F1-8D93-6AFB16BE39DC}" type="sibTrans" cxnId="{16F37594-99B7-4887-B532-9040C70811D6}">
      <dgm:prSet/>
      <dgm:spPr/>
      <dgm:t>
        <a:bodyPr/>
        <a:lstStyle/>
        <a:p>
          <a:endParaRPr lang="en-GB"/>
        </a:p>
      </dgm:t>
    </dgm:pt>
    <dgm:pt modelId="{2D5A5710-E5E7-41CE-ABF1-8D5FBBAF0140}">
      <dgm:prSet/>
      <dgm:spPr/>
      <dgm:t>
        <a:bodyPr/>
        <a:lstStyle/>
        <a:p>
          <a:pPr rtl="0"/>
          <a:r>
            <a:rPr lang="en-GB" dirty="0" smtClean="0"/>
            <a:t>That emergent combination of individual competencies, collective capabilities, assets and relationships that enables a human system to create value.</a:t>
          </a:r>
          <a:r>
            <a:rPr lang="en-GB" b="1" dirty="0" smtClean="0"/>
            <a:t> </a:t>
          </a:r>
          <a:r>
            <a:rPr lang="en-GB" b="1" dirty="0" err="1" smtClean="0"/>
            <a:t>ECDPM</a:t>
          </a:r>
          <a:endParaRPr lang="en-GB" dirty="0"/>
        </a:p>
      </dgm:t>
    </dgm:pt>
    <dgm:pt modelId="{64DF405C-9442-4386-8600-347CEB170EFB}" type="parTrans" cxnId="{140556FC-C701-4D19-8FEF-19FB72376EE3}">
      <dgm:prSet/>
      <dgm:spPr/>
      <dgm:t>
        <a:bodyPr/>
        <a:lstStyle/>
        <a:p>
          <a:endParaRPr lang="en-GB"/>
        </a:p>
      </dgm:t>
    </dgm:pt>
    <dgm:pt modelId="{D8AD462D-77A5-45FC-BF64-67BE10588A4F}" type="sibTrans" cxnId="{140556FC-C701-4D19-8FEF-19FB72376EE3}">
      <dgm:prSet/>
      <dgm:spPr/>
      <dgm:t>
        <a:bodyPr/>
        <a:lstStyle/>
        <a:p>
          <a:endParaRPr lang="en-GB"/>
        </a:p>
      </dgm:t>
    </dgm:pt>
    <dgm:pt modelId="{C8FAB04E-FB69-445D-B8F4-C2D7105C81D9}">
      <dgm:prSet/>
      <dgm:spPr/>
      <dgm:t>
        <a:bodyPr/>
        <a:lstStyle/>
        <a:p>
          <a:pPr algn="r" rtl="0"/>
          <a:r>
            <a:rPr lang="en-GB" dirty="0" smtClean="0"/>
            <a:t>The availability of resources and the efficiency and effectiveness with which societies deploy these resources to identify and pursue their development goals on a sustainable basis.  </a:t>
          </a:r>
          <a:r>
            <a:rPr lang="en-GB" b="1" dirty="0" smtClean="0"/>
            <a:t>WBI</a:t>
          </a:r>
          <a:endParaRPr lang="en-GB" dirty="0"/>
        </a:p>
      </dgm:t>
    </dgm:pt>
    <dgm:pt modelId="{CFB8716C-69B4-4359-A865-CA6813CA4958}" type="parTrans" cxnId="{EF07F1B1-04CF-4AAA-A2A2-8A06ED8C6BC7}">
      <dgm:prSet/>
      <dgm:spPr/>
      <dgm:t>
        <a:bodyPr/>
        <a:lstStyle/>
        <a:p>
          <a:endParaRPr lang="en-GB"/>
        </a:p>
      </dgm:t>
    </dgm:pt>
    <dgm:pt modelId="{CC9AD910-7F6C-43D0-9501-D7B98C055E06}" type="sibTrans" cxnId="{EF07F1B1-04CF-4AAA-A2A2-8A06ED8C6BC7}">
      <dgm:prSet/>
      <dgm:spPr/>
      <dgm:t>
        <a:bodyPr/>
        <a:lstStyle/>
        <a:p>
          <a:endParaRPr lang="en-GB"/>
        </a:p>
      </dgm:t>
    </dgm:pt>
    <dgm:pt modelId="{99E6DC1A-37DF-4391-A2B4-CFE23D624CEB}" type="pres">
      <dgm:prSet presAssocID="{A3B8F3FA-EAD1-42F9-A30E-3444EDBB72E6}" presName="Name0" presStyleCnt="0">
        <dgm:presLayoutVars>
          <dgm:dir/>
          <dgm:resizeHandles val="exact"/>
        </dgm:presLayoutVars>
      </dgm:prSet>
      <dgm:spPr/>
      <dgm:t>
        <a:bodyPr/>
        <a:lstStyle/>
        <a:p>
          <a:endParaRPr lang="en-GB"/>
        </a:p>
      </dgm:t>
    </dgm:pt>
    <dgm:pt modelId="{F9EC9127-7193-4B68-9D78-72152AB0DAF0}" type="pres">
      <dgm:prSet presAssocID="{948C4E17-5472-417C-B2FC-6794FDA2B995}" presName="Name5" presStyleLbl="vennNode1" presStyleIdx="0" presStyleCnt="3">
        <dgm:presLayoutVars>
          <dgm:bulletEnabled val="1"/>
        </dgm:presLayoutVars>
      </dgm:prSet>
      <dgm:spPr/>
      <dgm:t>
        <a:bodyPr/>
        <a:lstStyle/>
        <a:p>
          <a:endParaRPr lang="en-GB"/>
        </a:p>
      </dgm:t>
    </dgm:pt>
    <dgm:pt modelId="{C4B61872-6D8F-4180-B40F-48934CB52733}" type="pres">
      <dgm:prSet presAssocID="{BC8EB871-D4B4-43F1-8D93-6AFB16BE39DC}" presName="space" presStyleCnt="0"/>
      <dgm:spPr/>
      <dgm:t>
        <a:bodyPr/>
        <a:lstStyle/>
        <a:p>
          <a:endParaRPr lang="en-GB"/>
        </a:p>
      </dgm:t>
    </dgm:pt>
    <dgm:pt modelId="{62B7E467-8F5A-4A26-AD3C-C08B2317724E}" type="pres">
      <dgm:prSet presAssocID="{2D5A5710-E5E7-41CE-ABF1-8D5FBBAF0140}" presName="Name5" presStyleLbl="vennNode1" presStyleIdx="1" presStyleCnt="3">
        <dgm:presLayoutVars>
          <dgm:bulletEnabled val="1"/>
        </dgm:presLayoutVars>
      </dgm:prSet>
      <dgm:spPr/>
      <dgm:t>
        <a:bodyPr/>
        <a:lstStyle/>
        <a:p>
          <a:endParaRPr lang="en-GB"/>
        </a:p>
      </dgm:t>
    </dgm:pt>
    <dgm:pt modelId="{B3361116-9E96-4A97-8D88-374BE2AA5855}" type="pres">
      <dgm:prSet presAssocID="{D8AD462D-77A5-45FC-BF64-67BE10588A4F}" presName="space" presStyleCnt="0"/>
      <dgm:spPr/>
      <dgm:t>
        <a:bodyPr/>
        <a:lstStyle/>
        <a:p>
          <a:endParaRPr lang="en-GB"/>
        </a:p>
      </dgm:t>
    </dgm:pt>
    <dgm:pt modelId="{570DC73A-3284-4B92-8D70-4057BF776EC4}" type="pres">
      <dgm:prSet presAssocID="{C8FAB04E-FB69-445D-B8F4-C2D7105C81D9}" presName="Name5" presStyleLbl="vennNode1" presStyleIdx="2" presStyleCnt="3">
        <dgm:presLayoutVars>
          <dgm:bulletEnabled val="1"/>
        </dgm:presLayoutVars>
      </dgm:prSet>
      <dgm:spPr/>
      <dgm:t>
        <a:bodyPr/>
        <a:lstStyle/>
        <a:p>
          <a:endParaRPr lang="en-GB"/>
        </a:p>
      </dgm:t>
    </dgm:pt>
  </dgm:ptLst>
  <dgm:cxnLst>
    <dgm:cxn modelId="{EF07F1B1-04CF-4AAA-A2A2-8A06ED8C6BC7}" srcId="{A3B8F3FA-EAD1-42F9-A30E-3444EDBB72E6}" destId="{C8FAB04E-FB69-445D-B8F4-C2D7105C81D9}" srcOrd="2" destOrd="0" parTransId="{CFB8716C-69B4-4359-A865-CA6813CA4958}" sibTransId="{CC9AD910-7F6C-43D0-9501-D7B98C055E06}"/>
    <dgm:cxn modelId="{A1F4F55E-64FD-E049-8B71-8658159DE463}" type="presOf" srcId="{A3B8F3FA-EAD1-42F9-A30E-3444EDBB72E6}" destId="{99E6DC1A-37DF-4391-A2B4-CFE23D624CEB}" srcOrd="0" destOrd="0" presId="urn:microsoft.com/office/officeart/2005/8/layout/venn3"/>
    <dgm:cxn modelId="{569D652D-DD41-4144-9E11-E3EDFA8C5916}" type="presOf" srcId="{948C4E17-5472-417C-B2FC-6794FDA2B995}" destId="{F9EC9127-7193-4B68-9D78-72152AB0DAF0}" srcOrd="0" destOrd="0" presId="urn:microsoft.com/office/officeart/2005/8/layout/venn3"/>
    <dgm:cxn modelId="{140556FC-C701-4D19-8FEF-19FB72376EE3}" srcId="{A3B8F3FA-EAD1-42F9-A30E-3444EDBB72E6}" destId="{2D5A5710-E5E7-41CE-ABF1-8D5FBBAF0140}" srcOrd="1" destOrd="0" parTransId="{64DF405C-9442-4386-8600-347CEB170EFB}" sibTransId="{D8AD462D-77A5-45FC-BF64-67BE10588A4F}"/>
    <dgm:cxn modelId="{16F37594-99B7-4887-B532-9040C70811D6}" srcId="{A3B8F3FA-EAD1-42F9-A30E-3444EDBB72E6}" destId="{948C4E17-5472-417C-B2FC-6794FDA2B995}" srcOrd="0" destOrd="0" parTransId="{8E1B3A58-12F1-4D92-9A18-7848F22EC0E1}" sibTransId="{BC8EB871-D4B4-43F1-8D93-6AFB16BE39DC}"/>
    <dgm:cxn modelId="{C1F1C321-86BB-A149-9A78-2C8D367D0087}" type="presOf" srcId="{C8FAB04E-FB69-445D-B8F4-C2D7105C81D9}" destId="{570DC73A-3284-4B92-8D70-4057BF776EC4}" srcOrd="0" destOrd="0" presId="urn:microsoft.com/office/officeart/2005/8/layout/venn3"/>
    <dgm:cxn modelId="{14E43087-DC47-AB47-9162-E48627871158}" type="presOf" srcId="{2D5A5710-E5E7-41CE-ABF1-8D5FBBAF0140}" destId="{62B7E467-8F5A-4A26-AD3C-C08B2317724E}" srcOrd="0" destOrd="0" presId="urn:microsoft.com/office/officeart/2005/8/layout/venn3"/>
    <dgm:cxn modelId="{F2F5C699-3EC9-4449-9F51-F8C0A2E729A7}" type="presParOf" srcId="{99E6DC1A-37DF-4391-A2B4-CFE23D624CEB}" destId="{F9EC9127-7193-4B68-9D78-72152AB0DAF0}" srcOrd="0" destOrd="0" presId="urn:microsoft.com/office/officeart/2005/8/layout/venn3"/>
    <dgm:cxn modelId="{2B1798F2-6F0A-554F-B7CA-31E3DAB424A8}" type="presParOf" srcId="{99E6DC1A-37DF-4391-A2B4-CFE23D624CEB}" destId="{C4B61872-6D8F-4180-B40F-48934CB52733}" srcOrd="1" destOrd="0" presId="urn:microsoft.com/office/officeart/2005/8/layout/venn3"/>
    <dgm:cxn modelId="{5BCEBF4B-1501-3B43-BD16-3A15ED608DAA}" type="presParOf" srcId="{99E6DC1A-37DF-4391-A2B4-CFE23D624CEB}" destId="{62B7E467-8F5A-4A26-AD3C-C08B2317724E}" srcOrd="2" destOrd="0" presId="urn:microsoft.com/office/officeart/2005/8/layout/venn3"/>
    <dgm:cxn modelId="{F08C9C7B-D5BE-DE4D-A2D1-9534A3EEA69A}" type="presParOf" srcId="{99E6DC1A-37DF-4391-A2B4-CFE23D624CEB}" destId="{B3361116-9E96-4A97-8D88-374BE2AA5855}" srcOrd="3" destOrd="0" presId="urn:microsoft.com/office/officeart/2005/8/layout/venn3"/>
    <dgm:cxn modelId="{49A51C03-6FA8-CD45-89E0-CCECA06D83FD}" type="presParOf" srcId="{99E6DC1A-37DF-4391-A2B4-CFE23D624CEB}" destId="{570DC73A-3284-4B92-8D70-4057BF776EC4}" srcOrd="4"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76C0CDE-BF53-4E30-A5D1-CDC0C44A2359}" type="doc">
      <dgm:prSet loTypeId="urn:microsoft.com/office/officeart/2005/8/layout/venn3" loCatId="relationship" qsTypeId="urn:microsoft.com/office/officeart/2005/8/quickstyle/simple1" qsCatId="simple" csTypeId="urn:microsoft.com/office/officeart/2005/8/colors/accent1_2" csCatId="accent1"/>
      <dgm:spPr/>
      <dgm:t>
        <a:bodyPr/>
        <a:lstStyle/>
        <a:p>
          <a:endParaRPr lang="en-GB"/>
        </a:p>
      </dgm:t>
    </dgm:pt>
    <dgm:pt modelId="{D2AB0CF5-C2F9-4D16-ACA0-B4F0E1101281}">
      <dgm:prSet/>
      <dgm:spPr/>
      <dgm:t>
        <a:bodyPr/>
        <a:lstStyle/>
        <a:p>
          <a:pPr algn="l" rtl="0"/>
          <a:r>
            <a:rPr lang="en-GB" dirty="0" smtClean="0"/>
            <a:t>The ability [of an organization] to function as a resilient, strategic and autonomous entity.</a:t>
          </a:r>
          <a:r>
            <a:rPr lang="en-GB" b="1" dirty="0" smtClean="0"/>
            <a:t> CDRA (NGO)</a:t>
          </a:r>
          <a:r>
            <a:rPr lang="en-GB" dirty="0" smtClean="0"/>
            <a:t> </a:t>
          </a:r>
          <a:endParaRPr lang="en-GB" dirty="0"/>
        </a:p>
      </dgm:t>
    </dgm:pt>
    <dgm:pt modelId="{F50CC702-6954-4429-8C95-6DE26DBC3D61}" type="parTrans" cxnId="{C6C0B070-E89E-4314-90C5-A4183412F2B0}">
      <dgm:prSet/>
      <dgm:spPr/>
      <dgm:t>
        <a:bodyPr/>
        <a:lstStyle/>
        <a:p>
          <a:endParaRPr lang="en-GB"/>
        </a:p>
      </dgm:t>
    </dgm:pt>
    <dgm:pt modelId="{BE3C4641-BBDE-4661-B3F9-EA93F2A15785}" type="sibTrans" cxnId="{C6C0B070-E89E-4314-90C5-A4183412F2B0}">
      <dgm:prSet/>
      <dgm:spPr/>
      <dgm:t>
        <a:bodyPr/>
        <a:lstStyle/>
        <a:p>
          <a:endParaRPr lang="en-GB"/>
        </a:p>
      </dgm:t>
    </dgm:pt>
    <dgm:pt modelId="{34F1BD35-BFD7-48F2-BFA0-0AC5DB6FC9C3}">
      <dgm:prSet/>
      <dgm:spPr/>
      <dgm:t>
        <a:bodyPr/>
        <a:lstStyle/>
        <a:p>
          <a:pPr rtl="0"/>
          <a:r>
            <a:rPr lang="en-GB" dirty="0" smtClean="0"/>
            <a:t>Capacity or “the ability to get things done” goes beyond formal qualifications and technical skills development to include the cultivation of intangible or “soft” attributes such as the ability to drive change and to build processes, organizations, and institutions which can deliver public services over the long term. </a:t>
          </a:r>
          <a:r>
            <a:rPr lang="en-GB" b="1" dirty="0" smtClean="0"/>
            <a:t>President Paul </a:t>
          </a:r>
          <a:r>
            <a:rPr lang="en-GB" b="1" dirty="0" err="1" smtClean="0"/>
            <a:t>Kagame</a:t>
          </a:r>
          <a:r>
            <a:rPr lang="en-GB" b="1" dirty="0" smtClean="0"/>
            <a:t> of Rwanda:</a:t>
          </a:r>
          <a:r>
            <a:rPr lang="en-GB" dirty="0" smtClean="0"/>
            <a:t> </a:t>
          </a:r>
          <a:endParaRPr lang="en-GB" dirty="0"/>
        </a:p>
      </dgm:t>
    </dgm:pt>
    <dgm:pt modelId="{A8F263AC-6DD1-4B2B-99EE-52AC3D51239F}" type="parTrans" cxnId="{81C1A9F0-A46C-4CF0-A8CB-997378A4AF09}">
      <dgm:prSet/>
      <dgm:spPr/>
      <dgm:t>
        <a:bodyPr/>
        <a:lstStyle/>
        <a:p>
          <a:endParaRPr lang="en-GB"/>
        </a:p>
      </dgm:t>
    </dgm:pt>
    <dgm:pt modelId="{6BAB53B0-E5A6-4C48-BB21-065F44937645}" type="sibTrans" cxnId="{81C1A9F0-A46C-4CF0-A8CB-997378A4AF09}">
      <dgm:prSet/>
      <dgm:spPr/>
      <dgm:t>
        <a:bodyPr/>
        <a:lstStyle/>
        <a:p>
          <a:endParaRPr lang="en-GB"/>
        </a:p>
      </dgm:t>
    </dgm:pt>
    <dgm:pt modelId="{310CF1B6-D007-4205-93FE-50D11BE78F96}" type="pres">
      <dgm:prSet presAssocID="{476C0CDE-BF53-4E30-A5D1-CDC0C44A2359}" presName="Name0" presStyleCnt="0">
        <dgm:presLayoutVars>
          <dgm:dir/>
          <dgm:resizeHandles val="exact"/>
        </dgm:presLayoutVars>
      </dgm:prSet>
      <dgm:spPr/>
      <dgm:t>
        <a:bodyPr/>
        <a:lstStyle/>
        <a:p>
          <a:endParaRPr lang="en-GB"/>
        </a:p>
      </dgm:t>
    </dgm:pt>
    <dgm:pt modelId="{0F9EF6DB-8BD0-4038-A403-B694775E2AB9}" type="pres">
      <dgm:prSet presAssocID="{D2AB0CF5-C2F9-4D16-ACA0-B4F0E1101281}" presName="Name5" presStyleLbl="vennNode1" presStyleIdx="0" presStyleCnt="2">
        <dgm:presLayoutVars>
          <dgm:bulletEnabled val="1"/>
        </dgm:presLayoutVars>
      </dgm:prSet>
      <dgm:spPr/>
      <dgm:t>
        <a:bodyPr/>
        <a:lstStyle/>
        <a:p>
          <a:endParaRPr lang="en-GB"/>
        </a:p>
      </dgm:t>
    </dgm:pt>
    <dgm:pt modelId="{51F5AACA-1F34-4B32-990F-AB67D59A8B10}" type="pres">
      <dgm:prSet presAssocID="{BE3C4641-BBDE-4661-B3F9-EA93F2A15785}" presName="space" presStyleCnt="0"/>
      <dgm:spPr/>
      <dgm:t>
        <a:bodyPr/>
        <a:lstStyle/>
        <a:p>
          <a:endParaRPr lang="en-GB"/>
        </a:p>
      </dgm:t>
    </dgm:pt>
    <dgm:pt modelId="{5ACE88E8-8033-4BD8-8B64-7F9F4AF93CE7}" type="pres">
      <dgm:prSet presAssocID="{34F1BD35-BFD7-48F2-BFA0-0AC5DB6FC9C3}" presName="Name5" presStyleLbl="vennNode1" presStyleIdx="1" presStyleCnt="2">
        <dgm:presLayoutVars>
          <dgm:bulletEnabled val="1"/>
        </dgm:presLayoutVars>
      </dgm:prSet>
      <dgm:spPr/>
      <dgm:t>
        <a:bodyPr/>
        <a:lstStyle/>
        <a:p>
          <a:endParaRPr lang="en-GB"/>
        </a:p>
      </dgm:t>
    </dgm:pt>
  </dgm:ptLst>
  <dgm:cxnLst>
    <dgm:cxn modelId="{AB4E553F-A99E-7440-B4FE-D66C4B0308DF}" type="presOf" srcId="{D2AB0CF5-C2F9-4D16-ACA0-B4F0E1101281}" destId="{0F9EF6DB-8BD0-4038-A403-B694775E2AB9}" srcOrd="0" destOrd="0" presId="urn:microsoft.com/office/officeart/2005/8/layout/venn3"/>
    <dgm:cxn modelId="{68B2AFC6-7C05-C142-8040-E602A31BE3BE}" type="presOf" srcId="{34F1BD35-BFD7-48F2-BFA0-0AC5DB6FC9C3}" destId="{5ACE88E8-8033-4BD8-8B64-7F9F4AF93CE7}" srcOrd="0" destOrd="0" presId="urn:microsoft.com/office/officeart/2005/8/layout/venn3"/>
    <dgm:cxn modelId="{CBA4116A-E8A8-CB44-8248-7583A7962DAE}" type="presOf" srcId="{476C0CDE-BF53-4E30-A5D1-CDC0C44A2359}" destId="{310CF1B6-D007-4205-93FE-50D11BE78F96}" srcOrd="0" destOrd="0" presId="urn:microsoft.com/office/officeart/2005/8/layout/venn3"/>
    <dgm:cxn modelId="{C6C0B070-E89E-4314-90C5-A4183412F2B0}" srcId="{476C0CDE-BF53-4E30-A5D1-CDC0C44A2359}" destId="{D2AB0CF5-C2F9-4D16-ACA0-B4F0E1101281}" srcOrd="0" destOrd="0" parTransId="{F50CC702-6954-4429-8C95-6DE26DBC3D61}" sibTransId="{BE3C4641-BBDE-4661-B3F9-EA93F2A15785}"/>
    <dgm:cxn modelId="{81C1A9F0-A46C-4CF0-A8CB-997378A4AF09}" srcId="{476C0CDE-BF53-4E30-A5D1-CDC0C44A2359}" destId="{34F1BD35-BFD7-48F2-BFA0-0AC5DB6FC9C3}" srcOrd="1" destOrd="0" parTransId="{A8F263AC-6DD1-4B2B-99EE-52AC3D51239F}" sibTransId="{6BAB53B0-E5A6-4C48-BB21-065F44937645}"/>
    <dgm:cxn modelId="{B514C19E-BDE8-0A47-A427-C7F6ABF2AF42}" type="presParOf" srcId="{310CF1B6-D007-4205-93FE-50D11BE78F96}" destId="{0F9EF6DB-8BD0-4038-A403-B694775E2AB9}" srcOrd="0" destOrd="0" presId="urn:microsoft.com/office/officeart/2005/8/layout/venn3"/>
    <dgm:cxn modelId="{4408EA56-18A6-F445-B24F-C4818D32DA4D}" type="presParOf" srcId="{310CF1B6-D007-4205-93FE-50D11BE78F96}" destId="{51F5AACA-1F34-4B32-990F-AB67D59A8B10}" srcOrd="1" destOrd="0" presId="urn:microsoft.com/office/officeart/2005/8/layout/venn3"/>
    <dgm:cxn modelId="{D3A48A84-82CD-0449-B906-A4DB600D79A4}" type="presParOf" srcId="{310CF1B6-D007-4205-93FE-50D11BE78F96}" destId="{5ACE88E8-8033-4BD8-8B64-7F9F4AF93CE7}" srcOrd="2"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D2C9428-5D3D-4AA6-8F88-2437D05C0A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6573ED4-CC6D-4D95-A55D-2AB3548C0A72}">
      <dgm:prSet/>
      <dgm:spPr/>
      <dgm:t>
        <a:bodyPr/>
        <a:lstStyle/>
        <a:p>
          <a:pPr rtl="0"/>
          <a:r>
            <a:rPr lang="en-GB" b="0" dirty="0" smtClean="0"/>
            <a:t>- CD section</a:t>
          </a:r>
          <a:endParaRPr lang="en-GB" b="0" dirty="0"/>
        </a:p>
      </dgm:t>
    </dgm:pt>
    <dgm:pt modelId="{7356D2C9-4E55-4E75-8FAD-DEC452B5594D}" type="parTrans" cxnId="{E73F1C57-4B91-4D85-AE42-6D8816ECEC4B}">
      <dgm:prSet/>
      <dgm:spPr/>
      <dgm:t>
        <a:bodyPr/>
        <a:lstStyle/>
        <a:p>
          <a:endParaRPr lang="en-GB"/>
        </a:p>
      </dgm:t>
    </dgm:pt>
    <dgm:pt modelId="{F04C4456-EE8D-4181-8658-52991E5F1A46}" type="sibTrans" cxnId="{E73F1C57-4B91-4D85-AE42-6D8816ECEC4B}">
      <dgm:prSet/>
      <dgm:spPr/>
      <dgm:t>
        <a:bodyPr/>
        <a:lstStyle/>
        <a:p>
          <a:endParaRPr lang="en-GB"/>
        </a:p>
      </dgm:t>
    </dgm:pt>
    <dgm:pt modelId="{2929A519-8584-4F54-A92E-EE58A6487452}" type="pres">
      <dgm:prSet presAssocID="{7D2C9428-5D3D-4AA6-8F88-2437D05C0AE5}" presName="linear" presStyleCnt="0">
        <dgm:presLayoutVars>
          <dgm:animLvl val="lvl"/>
          <dgm:resizeHandles val="exact"/>
        </dgm:presLayoutVars>
      </dgm:prSet>
      <dgm:spPr/>
      <dgm:t>
        <a:bodyPr/>
        <a:lstStyle/>
        <a:p>
          <a:endParaRPr lang="en-US"/>
        </a:p>
      </dgm:t>
    </dgm:pt>
    <dgm:pt modelId="{8B4F9D81-CE82-42C9-88E9-534E614E500F}" type="pres">
      <dgm:prSet presAssocID="{66573ED4-CC6D-4D95-A55D-2AB3548C0A72}" presName="parentText" presStyleLbl="node1" presStyleIdx="0" presStyleCnt="1">
        <dgm:presLayoutVars>
          <dgm:chMax val="0"/>
          <dgm:bulletEnabled val="1"/>
        </dgm:presLayoutVars>
      </dgm:prSet>
      <dgm:spPr/>
      <dgm:t>
        <a:bodyPr/>
        <a:lstStyle/>
        <a:p>
          <a:endParaRPr lang="en-US"/>
        </a:p>
      </dgm:t>
    </dgm:pt>
  </dgm:ptLst>
  <dgm:cxnLst>
    <dgm:cxn modelId="{E73F1C57-4B91-4D85-AE42-6D8816ECEC4B}" srcId="{7D2C9428-5D3D-4AA6-8F88-2437D05C0AE5}" destId="{66573ED4-CC6D-4D95-A55D-2AB3548C0A72}" srcOrd="0" destOrd="0" parTransId="{7356D2C9-4E55-4E75-8FAD-DEC452B5594D}" sibTransId="{F04C4456-EE8D-4181-8658-52991E5F1A46}"/>
    <dgm:cxn modelId="{FF5BEA60-24EE-41D4-8D88-E1FBE14BFCC4}" type="presOf" srcId="{66573ED4-CC6D-4D95-A55D-2AB3548C0A72}" destId="{8B4F9D81-CE82-42C9-88E9-534E614E500F}" srcOrd="0" destOrd="0" presId="urn:microsoft.com/office/officeart/2005/8/layout/vList2"/>
    <dgm:cxn modelId="{B3AECBC1-8B19-4DD6-AB6C-4BE2AFBD62C0}" type="presOf" srcId="{7D2C9428-5D3D-4AA6-8F88-2437D05C0AE5}" destId="{2929A519-8584-4F54-A92E-EE58A6487452}" srcOrd="0" destOrd="0" presId="urn:microsoft.com/office/officeart/2005/8/layout/vList2"/>
    <dgm:cxn modelId="{829E7132-7904-41EA-B829-EF79F14D9EC1}" type="presParOf" srcId="{2929A519-8584-4F54-A92E-EE58A6487452}" destId="{8B4F9D81-CE82-42C9-88E9-534E614E500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71AA12-3EFA-4606-93AB-F8FA161FC77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6E8569F-1331-41E3-A6BA-546372AE5511}">
      <dgm:prSet/>
      <dgm:spPr/>
      <dgm:t>
        <a:bodyPr/>
        <a:lstStyle/>
        <a:p>
          <a:pPr rtl="0"/>
          <a:r>
            <a:rPr lang="en-GB" dirty="0" smtClean="0"/>
            <a:t>Train4Dev</a:t>
          </a:r>
          <a:endParaRPr lang="en-GB" dirty="0"/>
        </a:p>
      </dgm:t>
    </dgm:pt>
    <dgm:pt modelId="{D6E837FA-2A82-49D7-BAB4-A24319018393}" type="parTrans" cxnId="{024A477A-4C71-4D02-980B-9B702F8F7EB0}">
      <dgm:prSet/>
      <dgm:spPr/>
      <dgm:t>
        <a:bodyPr/>
        <a:lstStyle/>
        <a:p>
          <a:endParaRPr lang="en-GB"/>
        </a:p>
      </dgm:t>
    </dgm:pt>
    <dgm:pt modelId="{5EC24384-D224-4E25-9F45-9BDEA208A3F1}" type="sibTrans" cxnId="{024A477A-4C71-4D02-980B-9B702F8F7EB0}">
      <dgm:prSet/>
      <dgm:spPr/>
      <dgm:t>
        <a:bodyPr/>
        <a:lstStyle/>
        <a:p>
          <a:endParaRPr lang="en-GB"/>
        </a:p>
      </dgm:t>
    </dgm:pt>
    <dgm:pt modelId="{AD796ADC-F30F-4A6A-A4B5-F5894C464733}" type="pres">
      <dgm:prSet presAssocID="{C971AA12-3EFA-4606-93AB-F8FA161FC770}" presName="linear" presStyleCnt="0">
        <dgm:presLayoutVars>
          <dgm:animLvl val="lvl"/>
          <dgm:resizeHandles val="exact"/>
        </dgm:presLayoutVars>
      </dgm:prSet>
      <dgm:spPr/>
      <dgm:t>
        <a:bodyPr/>
        <a:lstStyle/>
        <a:p>
          <a:endParaRPr lang="en-US"/>
        </a:p>
      </dgm:t>
    </dgm:pt>
    <dgm:pt modelId="{CAC0DF7F-4940-4468-964C-DCBCF1BA748B}" type="pres">
      <dgm:prSet presAssocID="{46E8569F-1331-41E3-A6BA-546372AE5511}" presName="parentText" presStyleLbl="node1" presStyleIdx="0" presStyleCnt="1">
        <dgm:presLayoutVars>
          <dgm:chMax val="0"/>
          <dgm:bulletEnabled val="1"/>
        </dgm:presLayoutVars>
      </dgm:prSet>
      <dgm:spPr/>
      <dgm:t>
        <a:bodyPr/>
        <a:lstStyle/>
        <a:p>
          <a:endParaRPr lang="en-US"/>
        </a:p>
      </dgm:t>
    </dgm:pt>
  </dgm:ptLst>
  <dgm:cxnLst>
    <dgm:cxn modelId="{7D8BD6DC-AB03-4837-BDE8-AEFAA163B3B3}" type="presOf" srcId="{46E8569F-1331-41E3-A6BA-546372AE5511}" destId="{CAC0DF7F-4940-4468-964C-DCBCF1BA748B}" srcOrd="0" destOrd="0" presId="urn:microsoft.com/office/officeart/2005/8/layout/vList2"/>
    <dgm:cxn modelId="{024A477A-4C71-4D02-980B-9B702F8F7EB0}" srcId="{C971AA12-3EFA-4606-93AB-F8FA161FC770}" destId="{46E8569F-1331-41E3-A6BA-546372AE5511}" srcOrd="0" destOrd="0" parTransId="{D6E837FA-2A82-49D7-BAB4-A24319018393}" sibTransId="{5EC24384-D224-4E25-9F45-9BDEA208A3F1}"/>
    <dgm:cxn modelId="{798B0021-84BF-4427-ABC4-6CF9F8BA6F42}" type="presOf" srcId="{C971AA12-3EFA-4606-93AB-F8FA161FC770}" destId="{AD796ADC-F30F-4A6A-A4B5-F5894C464733}" srcOrd="0" destOrd="0" presId="urn:microsoft.com/office/officeart/2005/8/layout/vList2"/>
    <dgm:cxn modelId="{B844D80E-9229-4379-8357-72150A242563}" type="presParOf" srcId="{AD796ADC-F30F-4A6A-A4B5-F5894C464733}" destId="{CAC0DF7F-4940-4468-964C-DCBCF1BA748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FDF07EFD-EA6D-4751-9BD7-AC2C2A2384F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12A13B1-A069-40C8-99E2-E8B8433DAA8D}">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Definitions</a:t>
          </a:r>
          <a:endParaRPr lang="en-GB" dirty="0"/>
        </a:p>
      </dgm:t>
    </dgm:pt>
    <dgm:pt modelId="{962E1ED6-A765-4330-BED5-A6948470182F}" type="parTrans" cxnId="{7CBEAFE5-E16C-473C-849D-CB9CFC9FB403}">
      <dgm:prSet/>
      <dgm:spPr/>
      <dgm:t>
        <a:bodyPr/>
        <a:lstStyle/>
        <a:p>
          <a:endParaRPr lang="en-GB"/>
        </a:p>
      </dgm:t>
    </dgm:pt>
    <dgm:pt modelId="{08B1F3A7-C629-4704-8317-3F9254F85EF5}" type="sibTrans" cxnId="{7CBEAFE5-E16C-473C-849D-CB9CFC9FB403}">
      <dgm:prSet/>
      <dgm:spPr/>
      <dgm:t>
        <a:bodyPr/>
        <a:lstStyle/>
        <a:p>
          <a:endParaRPr lang="en-GB"/>
        </a:p>
      </dgm:t>
    </dgm:pt>
    <dgm:pt modelId="{FE17FACB-B828-4B50-B4F6-642CFA6E750D}">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Where has it come from? </a:t>
          </a:r>
          <a:endParaRPr lang="en-GB" dirty="0"/>
        </a:p>
      </dgm:t>
    </dgm:pt>
    <dgm:pt modelId="{B15C593C-9186-4397-9CE7-6161F20DBA31}" type="parTrans" cxnId="{17646F21-9AD0-4D59-A871-7949B4B18EF3}">
      <dgm:prSet/>
      <dgm:spPr/>
      <dgm:t>
        <a:bodyPr/>
        <a:lstStyle/>
        <a:p>
          <a:endParaRPr lang="en-GB"/>
        </a:p>
      </dgm:t>
    </dgm:pt>
    <dgm:pt modelId="{69F56891-9864-49EF-AE35-E58CDAAA996D}" type="sibTrans" cxnId="{17646F21-9AD0-4D59-A871-7949B4B18EF3}">
      <dgm:prSet/>
      <dgm:spPr/>
      <dgm:t>
        <a:bodyPr/>
        <a:lstStyle/>
        <a:p>
          <a:endParaRPr lang="en-GB"/>
        </a:p>
      </dgm:t>
    </dgm:pt>
    <dgm:pt modelId="{A196CE8E-2BCA-4EEF-AC91-8D3974BF7C8D}">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The origins of capacity development</a:t>
          </a:r>
          <a:endParaRPr lang="en-GB" dirty="0"/>
        </a:p>
      </dgm:t>
    </dgm:pt>
    <dgm:pt modelId="{9F699731-32A5-430D-8721-44A018344F52}" type="parTrans" cxnId="{044C232E-4F81-420C-BC19-D3B84185FC71}">
      <dgm:prSet/>
      <dgm:spPr/>
      <dgm:t>
        <a:bodyPr/>
        <a:lstStyle/>
        <a:p>
          <a:endParaRPr lang="en-GB"/>
        </a:p>
      </dgm:t>
    </dgm:pt>
    <dgm:pt modelId="{D4894E56-0D2C-4413-83AF-4902BA7A4905}" type="sibTrans" cxnId="{044C232E-4F81-420C-BC19-D3B84185FC71}">
      <dgm:prSet/>
      <dgm:spPr/>
      <dgm:t>
        <a:bodyPr/>
        <a:lstStyle/>
        <a:p>
          <a:endParaRPr lang="en-GB"/>
        </a:p>
      </dgm:t>
    </dgm:pt>
    <dgm:pt modelId="{D355025B-559D-492D-AF2D-B4A744F2D12C}">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The Paris Declaration and Accra Agenda for Action</a:t>
          </a:r>
          <a:endParaRPr lang="en-GB" dirty="0"/>
        </a:p>
      </dgm:t>
    </dgm:pt>
    <dgm:pt modelId="{9D844F37-355E-4726-8D0B-FCEA51688FFA}" type="parTrans" cxnId="{39DDC4E1-F901-45EA-A2D0-AA2D21C60539}">
      <dgm:prSet/>
      <dgm:spPr/>
      <dgm:t>
        <a:bodyPr/>
        <a:lstStyle/>
        <a:p>
          <a:endParaRPr lang="en-GB"/>
        </a:p>
      </dgm:t>
    </dgm:pt>
    <dgm:pt modelId="{A97CF6C2-3EA4-445A-955F-406F75437AAB}" type="sibTrans" cxnId="{39DDC4E1-F901-45EA-A2D0-AA2D21C60539}">
      <dgm:prSet/>
      <dgm:spPr/>
      <dgm:t>
        <a:bodyPr/>
        <a:lstStyle/>
        <a:p>
          <a:endParaRPr lang="en-GB"/>
        </a:p>
      </dgm:t>
    </dgm:pt>
    <dgm:pt modelId="{692BB8B2-0947-455B-9257-263E7649BF84}">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The relevance of culture and context</a:t>
          </a:r>
          <a:endParaRPr lang="en-GB" dirty="0"/>
        </a:p>
      </dgm:t>
    </dgm:pt>
    <dgm:pt modelId="{525C3168-41DE-4F1C-A339-37AF2183A817}" type="parTrans" cxnId="{A3A55829-A5E0-492C-88CD-A8A5E24239C8}">
      <dgm:prSet/>
      <dgm:spPr/>
      <dgm:t>
        <a:bodyPr/>
        <a:lstStyle/>
        <a:p>
          <a:endParaRPr lang="en-GB"/>
        </a:p>
      </dgm:t>
    </dgm:pt>
    <dgm:pt modelId="{45D57FC2-46FD-44F8-A9AE-2582FB2479F5}" type="sibTrans" cxnId="{A3A55829-A5E0-492C-88CD-A8A5E24239C8}">
      <dgm:prSet/>
      <dgm:spPr/>
      <dgm:t>
        <a:bodyPr/>
        <a:lstStyle/>
        <a:p>
          <a:endParaRPr lang="en-GB"/>
        </a:p>
      </dgm:t>
    </dgm:pt>
    <dgm:pt modelId="{3DB41A3B-4A35-41E3-9638-44CAA3EBA235}">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Reflection questions</a:t>
          </a:r>
          <a:endParaRPr lang="en-GB" dirty="0"/>
        </a:p>
      </dgm:t>
    </dgm:pt>
    <dgm:pt modelId="{43C638DF-52B5-4029-9180-97BB2EF8A6E4}" type="parTrans" cxnId="{354D599D-3712-4867-9105-98F030E45EA2}">
      <dgm:prSet/>
      <dgm:spPr/>
      <dgm:t>
        <a:bodyPr/>
        <a:lstStyle/>
        <a:p>
          <a:endParaRPr lang="en-GB"/>
        </a:p>
      </dgm:t>
    </dgm:pt>
    <dgm:pt modelId="{B24C595B-D1E4-4787-91E8-F8FDA728526D}" type="sibTrans" cxnId="{354D599D-3712-4867-9105-98F030E45EA2}">
      <dgm:prSet/>
      <dgm:spPr/>
      <dgm:t>
        <a:bodyPr/>
        <a:lstStyle/>
        <a:p>
          <a:endParaRPr lang="en-GB"/>
        </a:p>
      </dgm:t>
    </dgm:pt>
    <dgm:pt modelId="{20DF9B4A-C603-4FD3-BB6E-787F3792A7D2}">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References for further reading</a:t>
          </a:r>
          <a:endParaRPr lang="en-GB" dirty="0"/>
        </a:p>
      </dgm:t>
    </dgm:pt>
    <dgm:pt modelId="{C9094CE2-35D0-4E40-8245-C0633F44F3BB}" type="parTrans" cxnId="{D19ED689-9C4B-40B0-ADD9-923C1DEB573C}">
      <dgm:prSet/>
      <dgm:spPr/>
      <dgm:t>
        <a:bodyPr/>
        <a:lstStyle/>
        <a:p>
          <a:endParaRPr lang="en-GB"/>
        </a:p>
      </dgm:t>
    </dgm:pt>
    <dgm:pt modelId="{0D0E4236-67DB-4ECE-95E5-E17102D3DAFB}" type="sibTrans" cxnId="{D19ED689-9C4B-40B0-ADD9-923C1DEB573C}">
      <dgm:prSet/>
      <dgm:spPr/>
      <dgm:t>
        <a:bodyPr/>
        <a:lstStyle/>
        <a:p>
          <a:endParaRPr lang="en-GB"/>
        </a:p>
      </dgm:t>
    </dgm:pt>
    <dgm:pt modelId="{BCFACE1D-85BC-452E-84EA-D45D0D7D7212}" type="pres">
      <dgm:prSet presAssocID="{FDF07EFD-EA6D-4751-9BD7-AC2C2A2384F3}" presName="linear" presStyleCnt="0">
        <dgm:presLayoutVars>
          <dgm:animLvl val="lvl"/>
          <dgm:resizeHandles val="exact"/>
        </dgm:presLayoutVars>
      </dgm:prSet>
      <dgm:spPr/>
      <dgm:t>
        <a:bodyPr/>
        <a:lstStyle/>
        <a:p>
          <a:endParaRPr lang="en-US"/>
        </a:p>
      </dgm:t>
    </dgm:pt>
    <dgm:pt modelId="{767FF080-BF59-44B2-B638-2E570778AC92}" type="pres">
      <dgm:prSet presAssocID="{412A13B1-A069-40C8-99E2-E8B8433DAA8D}" presName="parentText" presStyleLbl="node1" presStyleIdx="0" presStyleCnt="5">
        <dgm:presLayoutVars>
          <dgm:chMax val="0"/>
          <dgm:bulletEnabled val="1"/>
        </dgm:presLayoutVars>
      </dgm:prSet>
      <dgm:spPr/>
      <dgm:t>
        <a:bodyPr/>
        <a:lstStyle/>
        <a:p>
          <a:endParaRPr lang="en-US"/>
        </a:p>
      </dgm:t>
    </dgm:pt>
    <dgm:pt modelId="{ACE6CF59-CD35-47FC-A69F-DA9A6BD0DB06}" type="pres">
      <dgm:prSet presAssocID="{08B1F3A7-C629-4704-8317-3F9254F85EF5}" presName="spacer" presStyleCnt="0"/>
      <dgm:spPr/>
    </dgm:pt>
    <dgm:pt modelId="{B0044B34-9783-4BA5-ABF3-938629394969}" type="pres">
      <dgm:prSet presAssocID="{FE17FACB-B828-4B50-B4F6-642CFA6E750D}" presName="parentText" presStyleLbl="node1" presStyleIdx="1" presStyleCnt="5">
        <dgm:presLayoutVars>
          <dgm:chMax val="0"/>
          <dgm:bulletEnabled val="1"/>
        </dgm:presLayoutVars>
      </dgm:prSet>
      <dgm:spPr/>
      <dgm:t>
        <a:bodyPr/>
        <a:lstStyle/>
        <a:p>
          <a:endParaRPr lang="en-US"/>
        </a:p>
      </dgm:t>
    </dgm:pt>
    <dgm:pt modelId="{2E989201-40F7-4C53-94E8-78330CE14D4D}" type="pres">
      <dgm:prSet presAssocID="{FE17FACB-B828-4B50-B4F6-642CFA6E750D}" presName="childText" presStyleLbl="revTx" presStyleIdx="0" presStyleCnt="1">
        <dgm:presLayoutVars>
          <dgm:bulletEnabled val="1"/>
        </dgm:presLayoutVars>
      </dgm:prSet>
      <dgm:spPr/>
      <dgm:t>
        <a:bodyPr/>
        <a:lstStyle/>
        <a:p>
          <a:endParaRPr lang="en-US"/>
        </a:p>
      </dgm:t>
    </dgm:pt>
    <dgm:pt modelId="{BDE851BA-F745-4B40-9E5C-D947B008C0AE}" type="pres">
      <dgm:prSet presAssocID="{692BB8B2-0947-455B-9257-263E7649BF84}" presName="parentText" presStyleLbl="node1" presStyleIdx="2" presStyleCnt="5">
        <dgm:presLayoutVars>
          <dgm:chMax val="0"/>
          <dgm:bulletEnabled val="1"/>
        </dgm:presLayoutVars>
      </dgm:prSet>
      <dgm:spPr/>
      <dgm:t>
        <a:bodyPr/>
        <a:lstStyle/>
        <a:p>
          <a:endParaRPr lang="en-US"/>
        </a:p>
      </dgm:t>
    </dgm:pt>
    <dgm:pt modelId="{EE4294CE-525E-4B52-A2C0-D7BC8F1A6BFF}" type="pres">
      <dgm:prSet presAssocID="{45D57FC2-46FD-44F8-A9AE-2582FB2479F5}" presName="spacer" presStyleCnt="0"/>
      <dgm:spPr/>
    </dgm:pt>
    <dgm:pt modelId="{D2BC824A-4754-4BF8-B56C-4AC4F28F1AD9}" type="pres">
      <dgm:prSet presAssocID="{3DB41A3B-4A35-41E3-9638-44CAA3EBA235}" presName="parentText" presStyleLbl="node1" presStyleIdx="3" presStyleCnt="5">
        <dgm:presLayoutVars>
          <dgm:chMax val="0"/>
          <dgm:bulletEnabled val="1"/>
        </dgm:presLayoutVars>
      </dgm:prSet>
      <dgm:spPr/>
      <dgm:t>
        <a:bodyPr/>
        <a:lstStyle/>
        <a:p>
          <a:endParaRPr lang="en-US"/>
        </a:p>
      </dgm:t>
    </dgm:pt>
    <dgm:pt modelId="{F764AEEE-6969-4DB5-AAEC-D7FCAE1030B4}" type="pres">
      <dgm:prSet presAssocID="{B24C595B-D1E4-4787-91E8-F8FDA728526D}" presName="spacer" presStyleCnt="0"/>
      <dgm:spPr/>
    </dgm:pt>
    <dgm:pt modelId="{E1B290B0-C48D-467E-A157-62C6FF7A5F66}" type="pres">
      <dgm:prSet presAssocID="{20DF9B4A-C603-4FD3-BB6E-787F3792A7D2}" presName="parentText" presStyleLbl="node1" presStyleIdx="4" presStyleCnt="5">
        <dgm:presLayoutVars>
          <dgm:chMax val="0"/>
          <dgm:bulletEnabled val="1"/>
        </dgm:presLayoutVars>
      </dgm:prSet>
      <dgm:spPr/>
      <dgm:t>
        <a:bodyPr/>
        <a:lstStyle/>
        <a:p>
          <a:endParaRPr lang="en-US"/>
        </a:p>
      </dgm:t>
    </dgm:pt>
  </dgm:ptLst>
  <dgm:cxnLst>
    <dgm:cxn modelId="{044C232E-4F81-420C-BC19-D3B84185FC71}" srcId="{FE17FACB-B828-4B50-B4F6-642CFA6E750D}" destId="{A196CE8E-2BCA-4EEF-AC91-8D3974BF7C8D}" srcOrd="0" destOrd="0" parTransId="{9F699731-32A5-430D-8721-44A018344F52}" sibTransId="{D4894E56-0D2C-4413-83AF-4902BA7A4905}"/>
    <dgm:cxn modelId="{17646F21-9AD0-4D59-A871-7949B4B18EF3}" srcId="{FDF07EFD-EA6D-4751-9BD7-AC2C2A2384F3}" destId="{FE17FACB-B828-4B50-B4F6-642CFA6E750D}" srcOrd="1" destOrd="0" parTransId="{B15C593C-9186-4397-9CE7-6161F20DBA31}" sibTransId="{69F56891-9864-49EF-AE35-E58CDAAA996D}"/>
    <dgm:cxn modelId="{D19ED689-9C4B-40B0-ADD9-923C1DEB573C}" srcId="{FDF07EFD-EA6D-4751-9BD7-AC2C2A2384F3}" destId="{20DF9B4A-C603-4FD3-BB6E-787F3792A7D2}" srcOrd="4" destOrd="0" parTransId="{C9094CE2-35D0-4E40-8245-C0633F44F3BB}" sibTransId="{0D0E4236-67DB-4ECE-95E5-E17102D3DAFB}"/>
    <dgm:cxn modelId="{135DD314-5A1D-40DF-96D7-D644260897EF}" type="presOf" srcId="{FDF07EFD-EA6D-4751-9BD7-AC2C2A2384F3}" destId="{BCFACE1D-85BC-452E-84EA-D45D0D7D7212}" srcOrd="0" destOrd="0" presId="urn:microsoft.com/office/officeart/2005/8/layout/vList2"/>
    <dgm:cxn modelId="{A3A55829-A5E0-492C-88CD-A8A5E24239C8}" srcId="{FDF07EFD-EA6D-4751-9BD7-AC2C2A2384F3}" destId="{692BB8B2-0947-455B-9257-263E7649BF84}" srcOrd="2" destOrd="0" parTransId="{525C3168-41DE-4F1C-A339-37AF2183A817}" sibTransId="{45D57FC2-46FD-44F8-A9AE-2582FB2479F5}"/>
    <dgm:cxn modelId="{60A3E753-2111-4F20-AD08-320095428244}" type="presOf" srcId="{FE17FACB-B828-4B50-B4F6-642CFA6E750D}" destId="{B0044B34-9783-4BA5-ABF3-938629394969}" srcOrd="0" destOrd="0" presId="urn:microsoft.com/office/officeart/2005/8/layout/vList2"/>
    <dgm:cxn modelId="{31209009-9892-47A3-B3D8-C49F910115C7}" type="presOf" srcId="{3DB41A3B-4A35-41E3-9638-44CAA3EBA235}" destId="{D2BC824A-4754-4BF8-B56C-4AC4F28F1AD9}" srcOrd="0" destOrd="0" presId="urn:microsoft.com/office/officeart/2005/8/layout/vList2"/>
    <dgm:cxn modelId="{6BC0FF09-B5C6-49BE-A815-E18401869B21}" type="presOf" srcId="{20DF9B4A-C603-4FD3-BB6E-787F3792A7D2}" destId="{E1B290B0-C48D-467E-A157-62C6FF7A5F66}" srcOrd="0" destOrd="0" presId="urn:microsoft.com/office/officeart/2005/8/layout/vList2"/>
    <dgm:cxn modelId="{445ABA77-6EDA-4CE3-9F73-1B1CD05C70B8}" type="presOf" srcId="{692BB8B2-0947-455B-9257-263E7649BF84}" destId="{BDE851BA-F745-4B40-9E5C-D947B008C0AE}" srcOrd="0" destOrd="0" presId="urn:microsoft.com/office/officeart/2005/8/layout/vList2"/>
    <dgm:cxn modelId="{003EE8D2-E392-429A-9646-698581574E22}" type="presOf" srcId="{A196CE8E-2BCA-4EEF-AC91-8D3974BF7C8D}" destId="{2E989201-40F7-4C53-94E8-78330CE14D4D}" srcOrd="0" destOrd="0" presId="urn:microsoft.com/office/officeart/2005/8/layout/vList2"/>
    <dgm:cxn modelId="{B0986FD2-CA55-4E91-B574-7E7C2CFC30CE}" type="presOf" srcId="{412A13B1-A069-40C8-99E2-E8B8433DAA8D}" destId="{767FF080-BF59-44B2-B638-2E570778AC92}" srcOrd="0" destOrd="0" presId="urn:microsoft.com/office/officeart/2005/8/layout/vList2"/>
    <dgm:cxn modelId="{7CBEAFE5-E16C-473C-849D-CB9CFC9FB403}" srcId="{FDF07EFD-EA6D-4751-9BD7-AC2C2A2384F3}" destId="{412A13B1-A069-40C8-99E2-E8B8433DAA8D}" srcOrd="0" destOrd="0" parTransId="{962E1ED6-A765-4330-BED5-A6948470182F}" sibTransId="{08B1F3A7-C629-4704-8317-3F9254F85EF5}"/>
    <dgm:cxn modelId="{39DDC4E1-F901-45EA-A2D0-AA2D21C60539}" srcId="{FE17FACB-B828-4B50-B4F6-642CFA6E750D}" destId="{D355025B-559D-492D-AF2D-B4A744F2D12C}" srcOrd="1" destOrd="0" parTransId="{9D844F37-355E-4726-8D0B-FCEA51688FFA}" sibTransId="{A97CF6C2-3EA4-445A-955F-406F75437AAB}"/>
    <dgm:cxn modelId="{354D599D-3712-4867-9105-98F030E45EA2}" srcId="{FDF07EFD-EA6D-4751-9BD7-AC2C2A2384F3}" destId="{3DB41A3B-4A35-41E3-9638-44CAA3EBA235}" srcOrd="3" destOrd="0" parTransId="{43C638DF-52B5-4029-9180-97BB2EF8A6E4}" sibTransId="{B24C595B-D1E4-4787-91E8-F8FDA728526D}"/>
    <dgm:cxn modelId="{10B837E4-F0E0-4E15-A9D1-61EA1A3B99C5}" type="presOf" srcId="{D355025B-559D-492D-AF2D-B4A744F2D12C}" destId="{2E989201-40F7-4C53-94E8-78330CE14D4D}" srcOrd="0" destOrd="1" presId="urn:microsoft.com/office/officeart/2005/8/layout/vList2"/>
    <dgm:cxn modelId="{54027A3A-87B2-4DF4-BCBB-382575728EA0}" type="presParOf" srcId="{BCFACE1D-85BC-452E-84EA-D45D0D7D7212}" destId="{767FF080-BF59-44B2-B638-2E570778AC92}" srcOrd="0" destOrd="0" presId="urn:microsoft.com/office/officeart/2005/8/layout/vList2"/>
    <dgm:cxn modelId="{F12ECDC8-9DF6-427D-9F28-F8A2FDC731CC}" type="presParOf" srcId="{BCFACE1D-85BC-452E-84EA-D45D0D7D7212}" destId="{ACE6CF59-CD35-47FC-A69F-DA9A6BD0DB06}" srcOrd="1" destOrd="0" presId="urn:microsoft.com/office/officeart/2005/8/layout/vList2"/>
    <dgm:cxn modelId="{107869EC-51AD-475D-817A-F0F5C21BCD3C}" type="presParOf" srcId="{BCFACE1D-85BC-452E-84EA-D45D0D7D7212}" destId="{B0044B34-9783-4BA5-ABF3-938629394969}" srcOrd="2" destOrd="0" presId="urn:microsoft.com/office/officeart/2005/8/layout/vList2"/>
    <dgm:cxn modelId="{D3500967-757B-40C4-B6B1-2CE02DAA38F0}" type="presParOf" srcId="{BCFACE1D-85BC-452E-84EA-D45D0D7D7212}" destId="{2E989201-40F7-4C53-94E8-78330CE14D4D}" srcOrd="3" destOrd="0" presId="urn:microsoft.com/office/officeart/2005/8/layout/vList2"/>
    <dgm:cxn modelId="{4FC69C1E-B6EB-47CF-8490-B73D7C0C4D47}" type="presParOf" srcId="{BCFACE1D-85BC-452E-84EA-D45D0D7D7212}" destId="{BDE851BA-F745-4B40-9E5C-D947B008C0AE}" srcOrd="4" destOrd="0" presId="urn:microsoft.com/office/officeart/2005/8/layout/vList2"/>
    <dgm:cxn modelId="{95498A83-9C36-4BE5-87E1-243A93C79E56}" type="presParOf" srcId="{BCFACE1D-85BC-452E-84EA-D45D0D7D7212}" destId="{EE4294CE-525E-4B52-A2C0-D7BC8F1A6BFF}" srcOrd="5" destOrd="0" presId="urn:microsoft.com/office/officeart/2005/8/layout/vList2"/>
    <dgm:cxn modelId="{77FA8841-2533-492A-8A20-0B2EAD6D2DBF}" type="presParOf" srcId="{BCFACE1D-85BC-452E-84EA-D45D0D7D7212}" destId="{D2BC824A-4754-4BF8-B56C-4AC4F28F1AD9}" srcOrd="6" destOrd="0" presId="urn:microsoft.com/office/officeart/2005/8/layout/vList2"/>
    <dgm:cxn modelId="{6D2228D9-C57E-499A-B446-571EA2BC3E65}" type="presParOf" srcId="{BCFACE1D-85BC-452E-84EA-D45D0D7D7212}" destId="{F764AEEE-6969-4DB5-AAEC-D7FCAE1030B4}" srcOrd="7" destOrd="0" presId="urn:microsoft.com/office/officeart/2005/8/layout/vList2"/>
    <dgm:cxn modelId="{F009A08C-FEB0-48DC-8053-5F8B86D8C0B8}" type="presParOf" srcId="{BCFACE1D-85BC-452E-84EA-D45D0D7D7212}" destId="{E1B290B0-C48D-467E-A157-62C6FF7A5F66}" srcOrd="8"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4BD0025-D193-4B26-9A88-FA049726B7D9}" type="doc">
      <dgm:prSet loTypeId="urn:microsoft.com/office/officeart/2005/8/layout/hList3" loCatId="relationship" qsTypeId="urn:microsoft.com/office/officeart/2005/8/quickstyle/simple1" qsCatId="simple" csTypeId="urn:microsoft.com/office/officeart/2005/8/colors/accent1_3" csCatId="accent1" phldr="1"/>
      <dgm:spPr/>
      <dgm:t>
        <a:bodyPr/>
        <a:lstStyle/>
        <a:p>
          <a:endParaRPr lang="en-GB"/>
        </a:p>
      </dgm:t>
    </dgm:pt>
    <dgm:pt modelId="{AD9A396A-E6C4-466A-83A7-4360035457A5}">
      <dgm:prSet/>
      <dgm:spPr/>
      <dgm:t>
        <a:bodyPr/>
        <a:lstStyle/>
        <a:p>
          <a:pPr rtl="0"/>
          <a:r>
            <a:rPr lang="en-GB" dirty="0" smtClean="0"/>
            <a:t>Many of the leading aid and development institutes have come to their own definition of capacity and capacity development  </a:t>
          </a:r>
          <a:endParaRPr lang="en-GB" dirty="0"/>
        </a:p>
      </dgm:t>
    </dgm:pt>
    <dgm:pt modelId="{0452D761-A2B4-42A4-85C9-E5043082E09F}" type="parTrans" cxnId="{2D97EBD8-89AA-4ABD-937E-57636ED12051}">
      <dgm:prSet/>
      <dgm:spPr/>
      <dgm:t>
        <a:bodyPr/>
        <a:lstStyle/>
        <a:p>
          <a:endParaRPr lang="en-GB"/>
        </a:p>
      </dgm:t>
    </dgm:pt>
    <dgm:pt modelId="{01A0EDCC-55DD-47AD-AF1A-5AB5A2AD1FCF}" type="sibTrans" cxnId="{2D97EBD8-89AA-4ABD-937E-57636ED12051}">
      <dgm:prSet/>
      <dgm:spPr/>
      <dgm:t>
        <a:bodyPr/>
        <a:lstStyle/>
        <a:p>
          <a:endParaRPr lang="en-GB"/>
        </a:p>
      </dgm:t>
    </dgm:pt>
    <dgm:pt modelId="{CEC90A17-003E-406C-A596-14E0D58D11A9}">
      <dgm:prSet/>
      <dgm:spPr/>
      <dgm:t>
        <a:bodyPr/>
        <a:lstStyle/>
        <a:p>
          <a:pPr rtl="0"/>
          <a:r>
            <a:rPr lang="en-GB" dirty="0" smtClean="0"/>
            <a:t>However, the OECD definitions have been adopted by many other agencies, for example </a:t>
          </a:r>
          <a:r>
            <a:rPr lang="en-GB" dirty="0" err="1" smtClean="0"/>
            <a:t>EuropaAid</a:t>
          </a:r>
          <a:r>
            <a:rPr lang="en-GB" dirty="0" smtClean="0"/>
            <a:t>, GIZ and ADB</a:t>
          </a:r>
          <a:endParaRPr lang="en-GB" dirty="0"/>
        </a:p>
      </dgm:t>
    </dgm:pt>
    <dgm:pt modelId="{9A80ABA2-0807-458F-A3D9-F00C128E0B2D}" type="parTrans" cxnId="{B952A835-FEFE-4409-B7A2-FF671B83106D}">
      <dgm:prSet/>
      <dgm:spPr/>
      <dgm:t>
        <a:bodyPr/>
        <a:lstStyle/>
        <a:p>
          <a:endParaRPr lang="en-GB"/>
        </a:p>
      </dgm:t>
    </dgm:pt>
    <dgm:pt modelId="{8430CE24-7ABC-4996-944A-5FDD12ACE0CA}" type="sibTrans" cxnId="{B952A835-FEFE-4409-B7A2-FF671B83106D}">
      <dgm:prSet/>
      <dgm:spPr/>
      <dgm:t>
        <a:bodyPr/>
        <a:lstStyle/>
        <a:p>
          <a:endParaRPr lang="en-GB"/>
        </a:p>
      </dgm:t>
    </dgm:pt>
    <dgm:pt modelId="{7B4D8497-82C3-44DD-A0C9-413235CE00C0}">
      <dgm:prSet/>
      <dgm:spPr/>
      <dgm:t>
        <a:bodyPr/>
        <a:lstStyle/>
        <a:p>
          <a:pPr rtl="0"/>
          <a:r>
            <a:rPr lang="en-GB" dirty="0" smtClean="0"/>
            <a:t>Capacity is the ability of people, organisations and society as a whole to manage their affairs successfully. </a:t>
          </a:r>
          <a:endParaRPr lang="en-GB" dirty="0"/>
        </a:p>
      </dgm:t>
    </dgm:pt>
    <dgm:pt modelId="{2EFAE7CF-2BF8-40EE-B3A0-66BE0DBD10C9}" type="parTrans" cxnId="{663C9A3A-DBAA-4C91-A08A-0B6764D0BF1C}">
      <dgm:prSet/>
      <dgm:spPr/>
      <dgm:t>
        <a:bodyPr/>
        <a:lstStyle/>
        <a:p>
          <a:endParaRPr lang="en-GB"/>
        </a:p>
      </dgm:t>
    </dgm:pt>
    <dgm:pt modelId="{35A0C1D0-11ED-47D0-A605-64479C1C36FA}" type="sibTrans" cxnId="{663C9A3A-DBAA-4C91-A08A-0B6764D0BF1C}">
      <dgm:prSet/>
      <dgm:spPr/>
      <dgm:t>
        <a:bodyPr/>
        <a:lstStyle/>
        <a:p>
          <a:endParaRPr lang="en-GB"/>
        </a:p>
      </dgm:t>
    </dgm:pt>
    <dgm:pt modelId="{6BB6B329-8734-4E8B-A852-590A2377D936}">
      <dgm:prSet/>
      <dgm:spPr/>
      <dgm:t>
        <a:bodyPr/>
        <a:lstStyle/>
        <a:p>
          <a:pPr rtl="0"/>
          <a:r>
            <a:rPr lang="en-GB" dirty="0" smtClean="0"/>
            <a:t>Capacity development is the processes whereby people, organisations and society as a whole unleash, strengthen, create, adapt and maintain capacity over time. </a:t>
          </a:r>
          <a:endParaRPr lang="en-GB" dirty="0"/>
        </a:p>
      </dgm:t>
    </dgm:pt>
    <dgm:pt modelId="{8B5445F6-64CB-4CF0-8240-1B0EAE61A49F}" type="parTrans" cxnId="{ABA4224B-F90B-49FE-BA02-55D6F33C162C}">
      <dgm:prSet/>
      <dgm:spPr/>
      <dgm:t>
        <a:bodyPr/>
        <a:lstStyle/>
        <a:p>
          <a:endParaRPr lang="en-GB"/>
        </a:p>
      </dgm:t>
    </dgm:pt>
    <dgm:pt modelId="{44A54568-1897-41F0-AA45-007DC3A229FC}" type="sibTrans" cxnId="{ABA4224B-F90B-49FE-BA02-55D6F33C162C}">
      <dgm:prSet/>
      <dgm:spPr/>
      <dgm:t>
        <a:bodyPr/>
        <a:lstStyle/>
        <a:p>
          <a:endParaRPr lang="en-GB"/>
        </a:p>
      </dgm:t>
    </dgm:pt>
    <dgm:pt modelId="{DB4CD5D5-6E58-BC45-AEDF-F898BD718120}" type="pres">
      <dgm:prSet presAssocID="{74BD0025-D193-4B26-9A88-FA049726B7D9}" presName="composite" presStyleCnt="0">
        <dgm:presLayoutVars>
          <dgm:chMax val="1"/>
          <dgm:dir/>
          <dgm:resizeHandles val="exact"/>
        </dgm:presLayoutVars>
      </dgm:prSet>
      <dgm:spPr/>
      <dgm:t>
        <a:bodyPr/>
        <a:lstStyle/>
        <a:p>
          <a:endParaRPr lang="en-US"/>
        </a:p>
      </dgm:t>
    </dgm:pt>
    <dgm:pt modelId="{3BE320EA-1ECD-134F-B750-F26F8A4B567D}" type="pres">
      <dgm:prSet presAssocID="{AD9A396A-E6C4-466A-83A7-4360035457A5}" presName="roof" presStyleLbl="dkBgShp" presStyleIdx="0" presStyleCnt="2"/>
      <dgm:spPr/>
      <dgm:t>
        <a:bodyPr/>
        <a:lstStyle/>
        <a:p>
          <a:endParaRPr lang="en-US"/>
        </a:p>
      </dgm:t>
    </dgm:pt>
    <dgm:pt modelId="{89D705E6-912A-664B-997C-ABC7A7C2B96A}" type="pres">
      <dgm:prSet presAssocID="{AD9A396A-E6C4-466A-83A7-4360035457A5}" presName="pillars" presStyleCnt="0"/>
      <dgm:spPr/>
    </dgm:pt>
    <dgm:pt modelId="{6A9DD49C-7C53-7043-84A8-AAAD2C0BE2A7}" type="pres">
      <dgm:prSet presAssocID="{AD9A396A-E6C4-466A-83A7-4360035457A5}" presName="pillar1" presStyleLbl="node1" presStyleIdx="0" presStyleCnt="1">
        <dgm:presLayoutVars>
          <dgm:bulletEnabled val="1"/>
        </dgm:presLayoutVars>
      </dgm:prSet>
      <dgm:spPr/>
      <dgm:t>
        <a:bodyPr/>
        <a:lstStyle/>
        <a:p>
          <a:endParaRPr lang="en-US"/>
        </a:p>
      </dgm:t>
    </dgm:pt>
    <dgm:pt modelId="{EEF5AB86-BD11-7943-A689-23E113B66996}" type="pres">
      <dgm:prSet presAssocID="{AD9A396A-E6C4-466A-83A7-4360035457A5}" presName="base" presStyleLbl="dkBgShp" presStyleIdx="1" presStyleCnt="2"/>
      <dgm:spPr/>
    </dgm:pt>
  </dgm:ptLst>
  <dgm:cxnLst>
    <dgm:cxn modelId="{5EB9BFC4-09BC-324B-9F42-1E29FA034A80}" type="presOf" srcId="{6BB6B329-8734-4E8B-A852-590A2377D936}" destId="{6A9DD49C-7C53-7043-84A8-AAAD2C0BE2A7}" srcOrd="0" destOrd="2" presId="urn:microsoft.com/office/officeart/2005/8/layout/hList3"/>
    <dgm:cxn modelId="{3EB8DF93-CDF1-7343-8374-E110B57541AD}" type="presOf" srcId="{CEC90A17-003E-406C-A596-14E0D58D11A9}" destId="{6A9DD49C-7C53-7043-84A8-AAAD2C0BE2A7}" srcOrd="0" destOrd="0" presId="urn:microsoft.com/office/officeart/2005/8/layout/hList3"/>
    <dgm:cxn modelId="{B950649F-8327-AB44-9B81-E895C6107010}" type="presOf" srcId="{AD9A396A-E6C4-466A-83A7-4360035457A5}" destId="{3BE320EA-1ECD-134F-B750-F26F8A4B567D}" srcOrd="0" destOrd="0" presId="urn:microsoft.com/office/officeart/2005/8/layout/hList3"/>
    <dgm:cxn modelId="{B952A835-FEFE-4409-B7A2-FF671B83106D}" srcId="{AD9A396A-E6C4-466A-83A7-4360035457A5}" destId="{CEC90A17-003E-406C-A596-14E0D58D11A9}" srcOrd="0" destOrd="0" parTransId="{9A80ABA2-0807-458F-A3D9-F00C128E0B2D}" sibTransId="{8430CE24-7ABC-4996-944A-5FDD12ACE0CA}"/>
    <dgm:cxn modelId="{ABA4224B-F90B-49FE-BA02-55D6F33C162C}" srcId="{CEC90A17-003E-406C-A596-14E0D58D11A9}" destId="{6BB6B329-8734-4E8B-A852-590A2377D936}" srcOrd="1" destOrd="0" parTransId="{8B5445F6-64CB-4CF0-8240-1B0EAE61A49F}" sibTransId="{44A54568-1897-41F0-AA45-007DC3A229FC}"/>
    <dgm:cxn modelId="{663C9A3A-DBAA-4C91-A08A-0B6764D0BF1C}" srcId="{CEC90A17-003E-406C-A596-14E0D58D11A9}" destId="{7B4D8497-82C3-44DD-A0C9-413235CE00C0}" srcOrd="0" destOrd="0" parTransId="{2EFAE7CF-2BF8-40EE-B3A0-66BE0DBD10C9}" sibTransId="{35A0C1D0-11ED-47D0-A605-64479C1C36FA}"/>
    <dgm:cxn modelId="{2329E051-C570-4C40-BBF3-6F4E25C8E584}" type="presOf" srcId="{7B4D8497-82C3-44DD-A0C9-413235CE00C0}" destId="{6A9DD49C-7C53-7043-84A8-AAAD2C0BE2A7}" srcOrd="0" destOrd="1" presId="urn:microsoft.com/office/officeart/2005/8/layout/hList3"/>
    <dgm:cxn modelId="{2D97EBD8-89AA-4ABD-937E-57636ED12051}" srcId="{74BD0025-D193-4B26-9A88-FA049726B7D9}" destId="{AD9A396A-E6C4-466A-83A7-4360035457A5}" srcOrd="0" destOrd="0" parTransId="{0452D761-A2B4-42A4-85C9-E5043082E09F}" sibTransId="{01A0EDCC-55DD-47AD-AF1A-5AB5A2AD1FCF}"/>
    <dgm:cxn modelId="{7D0AACFA-53AE-CE4C-8CA7-88AE41C46652}" type="presOf" srcId="{74BD0025-D193-4B26-9A88-FA049726B7D9}" destId="{DB4CD5D5-6E58-BC45-AEDF-F898BD718120}" srcOrd="0" destOrd="0" presId="urn:microsoft.com/office/officeart/2005/8/layout/hList3"/>
    <dgm:cxn modelId="{414D27F2-4183-C648-85EA-A1C0817F1436}" type="presParOf" srcId="{DB4CD5D5-6E58-BC45-AEDF-F898BD718120}" destId="{3BE320EA-1ECD-134F-B750-F26F8A4B567D}" srcOrd="0" destOrd="0" presId="urn:microsoft.com/office/officeart/2005/8/layout/hList3"/>
    <dgm:cxn modelId="{D14C7E89-43B5-C649-9AA3-F861F95452D8}" type="presParOf" srcId="{DB4CD5D5-6E58-BC45-AEDF-F898BD718120}" destId="{89D705E6-912A-664B-997C-ABC7A7C2B96A}" srcOrd="1" destOrd="0" presId="urn:microsoft.com/office/officeart/2005/8/layout/hList3"/>
    <dgm:cxn modelId="{DC383DD3-BE9C-AC42-B08D-31EE0B47D8D9}" type="presParOf" srcId="{89D705E6-912A-664B-997C-ABC7A7C2B96A}" destId="{6A9DD49C-7C53-7043-84A8-AAAD2C0BE2A7}" srcOrd="0" destOrd="0" presId="urn:microsoft.com/office/officeart/2005/8/layout/hList3"/>
    <dgm:cxn modelId="{43AB9E7F-4792-9C44-8BAC-169D7B09CE47}" type="presParOf" srcId="{DB4CD5D5-6E58-BC45-AEDF-F898BD718120}" destId="{EEF5AB86-BD11-7943-A689-23E113B6699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24C2952-1717-4B74-A5EE-5A3A9B047F02}" type="doc">
      <dgm:prSet loTypeId="urn:microsoft.com/office/officeart/2005/8/layout/default#1" loCatId="relationship" qsTypeId="urn:microsoft.com/office/officeart/2005/8/quickstyle/simple1" qsCatId="simple" csTypeId="urn:microsoft.com/office/officeart/2005/8/colors/accent1_3" csCatId="accent1" phldr="1"/>
      <dgm:spPr/>
      <dgm:t>
        <a:bodyPr/>
        <a:lstStyle/>
        <a:p>
          <a:endParaRPr lang="en-GB"/>
        </a:p>
      </dgm:t>
    </dgm:pt>
    <dgm:pt modelId="{29E56D1C-8A2B-4DDE-8AB2-D036E4CBC9DE}">
      <dgm:prSet/>
      <dgm:spPr/>
      <dgm:t>
        <a:bodyPr/>
        <a:lstStyle/>
        <a:p>
          <a:pPr rtl="0"/>
          <a:r>
            <a:rPr lang="en-GB" dirty="0" smtClean="0"/>
            <a:t>CIDA: The activities, approaches, strategies, and methodologies which help organizations, groups and individuals to improve their performance, generate development benefits and achieve their objectives.      </a:t>
          </a:r>
          <a:endParaRPr lang="en-GB" dirty="0"/>
        </a:p>
      </dgm:t>
    </dgm:pt>
    <dgm:pt modelId="{7EA9CB91-FF57-43F4-86DD-C5B4173EA3DE}" type="parTrans" cxnId="{2DC32739-DC85-4B12-9354-DACA833DDA3A}">
      <dgm:prSet/>
      <dgm:spPr/>
      <dgm:t>
        <a:bodyPr/>
        <a:lstStyle/>
        <a:p>
          <a:endParaRPr lang="en-GB"/>
        </a:p>
      </dgm:t>
    </dgm:pt>
    <dgm:pt modelId="{0BE6E21D-031D-4223-8F24-2C912EFAA83A}" type="sibTrans" cxnId="{2DC32739-DC85-4B12-9354-DACA833DDA3A}">
      <dgm:prSet/>
      <dgm:spPr/>
      <dgm:t>
        <a:bodyPr/>
        <a:lstStyle/>
        <a:p>
          <a:endParaRPr lang="en-GB"/>
        </a:p>
      </dgm:t>
    </dgm:pt>
    <dgm:pt modelId="{58FCB4BE-4097-4051-B901-81E33B328CDB}">
      <dgm:prSet/>
      <dgm:spPr/>
      <dgm:t>
        <a:bodyPr/>
        <a:lstStyle/>
        <a:p>
          <a:pPr rtl="0"/>
          <a:r>
            <a:rPr lang="en-GB" b="1" dirty="0" smtClean="0"/>
            <a:t>WBI: </a:t>
          </a:r>
          <a:r>
            <a:rPr lang="en-GB" i="0" dirty="0" smtClean="0"/>
            <a:t>A locally driven process of learning by leaders, coalitions and other agents of change that brings about changes in </a:t>
          </a:r>
          <a:r>
            <a:rPr lang="en-GB" i="0" dirty="0" err="1" smtClean="0"/>
            <a:t>sociopolitical</a:t>
          </a:r>
          <a:r>
            <a:rPr lang="en-GB" i="0" dirty="0" smtClean="0"/>
            <a:t>, policy-related, and organizational factors to enhance local ownership for and the effectiveness and efficiency of efforts to achieve a development goal.</a:t>
          </a:r>
          <a:endParaRPr lang="en-GB" i="0" dirty="0"/>
        </a:p>
      </dgm:t>
    </dgm:pt>
    <dgm:pt modelId="{A7436932-09D0-4E98-8BD8-7E5700C260B9}" type="parTrans" cxnId="{C59B2694-FA66-4632-A124-8C7E6E08D9F8}">
      <dgm:prSet/>
      <dgm:spPr/>
      <dgm:t>
        <a:bodyPr/>
        <a:lstStyle/>
        <a:p>
          <a:endParaRPr lang="en-GB"/>
        </a:p>
      </dgm:t>
    </dgm:pt>
    <dgm:pt modelId="{E3922AD6-33B2-4E71-8862-9D8AFEA62575}" type="sibTrans" cxnId="{C59B2694-FA66-4632-A124-8C7E6E08D9F8}">
      <dgm:prSet/>
      <dgm:spPr/>
      <dgm:t>
        <a:bodyPr/>
        <a:lstStyle/>
        <a:p>
          <a:endParaRPr lang="en-GB"/>
        </a:p>
      </dgm:t>
    </dgm:pt>
    <dgm:pt modelId="{2BBD1B73-CC2E-6940-B255-2509ED549719}">
      <dgm:prSet/>
      <dgm:spPr/>
      <dgm:t>
        <a:bodyPr/>
        <a:lstStyle/>
        <a:p>
          <a:pPr rtl="0"/>
          <a:r>
            <a:rPr lang="en-GB" b="1" i="0" dirty="0" smtClean="0"/>
            <a:t>USAID: </a:t>
          </a:r>
          <a:r>
            <a:rPr lang="en-GB" i="0" dirty="0" smtClean="0"/>
            <a:t>Approaches, strategies, or methodologies used by USAID and its stakeholders to change, transform, and improve performance at the individual, organizational, sector, or broader system level.</a:t>
          </a:r>
          <a:endParaRPr lang="en-GB" i="0" dirty="0"/>
        </a:p>
      </dgm:t>
    </dgm:pt>
    <dgm:pt modelId="{E44B3DEA-8DF9-6248-9874-F429C54E9064}" type="parTrans" cxnId="{38E4B18A-9BE9-9243-A400-78678E6FFBE4}">
      <dgm:prSet/>
      <dgm:spPr/>
      <dgm:t>
        <a:bodyPr/>
        <a:lstStyle/>
        <a:p>
          <a:endParaRPr lang="en-US"/>
        </a:p>
      </dgm:t>
    </dgm:pt>
    <dgm:pt modelId="{0D37E2B8-5CAD-1E49-9609-36C9567C9B3C}" type="sibTrans" cxnId="{38E4B18A-9BE9-9243-A400-78678E6FFBE4}">
      <dgm:prSet/>
      <dgm:spPr/>
      <dgm:t>
        <a:bodyPr/>
        <a:lstStyle/>
        <a:p>
          <a:endParaRPr lang="en-US"/>
        </a:p>
      </dgm:t>
    </dgm:pt>
    <dgm:pt modelId="{F93D3F4D-6081-6349-B58C-F7CE129B9E4B}">
      <dgm:prSet/>
      <dgm:spPr/>
      <dgm:t>
        <a:bodyPr/>
        <a:lstStyle/>
        <a:p>
          <a:pPr rtl="0"/>
          <a:r>
            <a:rPr lang="en-GB" dirty="0" err="1" smtClean="0"/>
            <a:t>ECDPM</a:t>
          </a:r>
          <a:r>
            <a:rPr lang="en-GB" dirty="0" smtClean="0"/>
            <a:t>: The process of enhancing, improving and unleashing capacity; it is a form of change which focuses on improvements.</a:t>
          </a:r>
          <a:endParaRPr lang="en-GB" dirty="0"/>
        </a:p>
      </dgm:t>
    </dgm:pt>
    <dgm:pt modelId="{DC16731E-F805-EB41-9BC1-EA36E67170E7}" type="parTrans" cxnId="{0C07FDDF-0735-0841-9FFE-359D7B034529}">
      <dgm:prSet/>
      <dgm:spPr/>
      <dgm:t>
        <a:bodyPr/>
        <a:lstStyle/>
        <a:p>
          <a:endParaRPr lang="en-US"/>
        </a:p>
      </dgm:t>
    </dgm:pt>
    <dgm:pt modelId="{D56C5AC3-045D-6F43-BBF0-DEF590C7F315}" type="sibTrans" cxnId="{0C07FDDF-0735-0841-9FFE-359D7B034529}">
      <dgm:prSet/>
      <dgm:spPr/>
      <dgm:t>
        <a:bodyPr/>
        <a:lstStyle/>
        <a:p>
          <a:endParaRPr lang="en-US"/>
        </a:p>
      </dgm:t>
    </dgm:pt>
    <dgm:pt modelId="{EDD5F0B2-912B-2647-AC18-4D29A562B390}" type="pres">
      <dgm:prSet presAssocID="{724C2952-1717-4B74-A5EE-5A3A9B047F02}" presName="diagram" presStyleCnt="0">
        <dgm:presLayoutVars>
          <dgm:dir/>
          <dgm:resizeHandles val="exact"/>
        </dgm:presLayoutVars>
      </dgm:prSet>
      <dgm:spPr/>
      <dgm:t>
        <a:bodyPr/>
        <a:lstStyle/>
        <a:p>
          <a:endParaRPr lang="en-US"/>
        </a:p>
      </dgm:t>
    </dgm:pt>
    <dgm:pt modelId="{2C674A05-C1F4-0843-A6A5-703EFFC347E4}" type="pres">
      <dgm:prSet presAssocID="{29E56D1C-8A2B-4DDE-8AB2-D036E4CBC9DE}" presName="node" presStyleLbl="node1" presStyleIdx="0" presStyleCnt="4">
        <dgm:presLayoutVars>
          <dgm:bulletEnabled val="1"/>
        </dgm:presLayoutVars>
      </dgm:prSet>
      <dgm:spPr/>
      <dgm:t>
        <a:bodyPr/>
        <a:lstStyle/>
        <a:p>
          <a:endParaRPr lang="en-US"/>
        </a:p>
      </dgm:t>
    </dgm:pt>
    <dgm:pt modelId="{7C747367-64D6-794D-9262-370CEE38FA5D}" type="pres">
      <dgm:prSet presAssocID="{0BE6E21D-031D-4223-8F24-2C912EFAA83A}" presName="sibTrans" presStyleCnt="0"/>
      <dgm:spPr/>
    </dgm:pt>
    <dgm:pt modelId="{18946D71-2FFB-C943-87F1-A84EB5F344B4}" type="pres">
      <dgm:prSet presAssocID="{58FCB4BE-4097-4051-B901-81E33B328CDB}" presName="node" presStyleLbl="node1" presStyleIdx="1" presStyleCnt="4">
        <dgm:presLayoutVars>
          <dgm:bulletEnabled val="1"/>
        </dgm:presLayoutVars>
      </dgm:prSet>
      <dgm:spPr/>
      <dgm:t>
        <a:bodyPr/>
        <a:lstStyle/>
        <a:p>
          <a:endParaRPr lang="en-US"/>
        </a:p>
      </dgm:t>
    </dgm:pt>
    <dgm:pt modelId="{F0286F5B-2DA1-E947-A0AC-1C40E2CFBFD9}" type="pres">
      <dgm:prSet presAssocID="{E3922AD6-33B2-4E71-8862-9D8AFEA62575}" presName="sibTrans" presStyleCnt="0"/>
      <dgm:spPr/>
    </dgm:pt>
    <dgm:pt modelId="{D31C7681-AF2F-594F-8B26-A830BD79C179}" type="pres">
      <dgm:prSet presAssocID="{2BBD1B73-CC2E-6940-B255-2509ED549719}" presName="node" presStyleLbl="node1" presStyleIdx="2" presStyleCnt="4">
        <dgm:presLayoutVars>
          <dgm:bulletEnabled val="1"/>
        </dgm:presLayoutVars>
      </dgm:prSet>
      <dgm:spPr/>
      <dgm:t>
        <a:bodyPr/>
        <a:lstStyle/>
        <a:p>
          <a:endParaRPr lang="en-US"/>
        </a:p>
      </dgm:t>
    </dgm:pt>
    <dgm:pt modelId="{E3C3CCA2-41DD-4240-A2E7-E3F972AE7D3C}" type="pres">
      <dgm:prSet presAssocID="{0D37E2B8-5CAD-1E49-9609-36C9567C9B3C}" presName="sibTrans" presStyleCnt="0"/>
      <dgm:spPr/>
    </dgm:pt>
    <dgm:pt modelId="{C7DB7715-457A-484B-A444-17DCA07B6DD4}" type="pres">
      <dgm:prSet presAssocID="{F93D3F4D-6081-6349-B58C-F7CE129B9E4B}" presName="node" presStyleLbl="node1" presStyleIdx="3" presStyleCnt="4">
        <dgm:presLayoutVars>
          <dgm:bulletEnabled val="1"/>
        </dgm:presLayoutVars>
      </dgm:prSet>
      <dgm:spPr/>
      <dgm:t>
        <a:bodyPr/>
        <a:lstStyle/>
        <a:p>
          <a:endParaRPr lang="en-US"/>
        </a:p>
      </dgm:t>
    </dgm:pt>
  </dgm:ptLst>
  <dgm:cxnLst>
    <dgm:cxn modelId="{38E4B18A-9BE9-9243-A400-78678E6FFBE4}" srcId="{724C2952-1717-4B74-A5EE-5A3A9B047F02}" destId="{2BBD1B73-CC2E-6940-B255-2509ED549719}" srcOrd="2" destOrd="0" parTransId="{E44B3DEA-8DF9-6248-9874-F429C54E9064}" sibTransId="{0D37E2B8-5CAD-1E49-9609-36C9567C9B3C}"/>
    <dgm:cxn modelId="{A6821A30-8BC8-1547-A000-82B255A176CF}" type="presOf" srcId="{58FCB4BE-4097-4051-B901-81E33B328CDB}" destId="{18946D71-2FFB-C943-87F1-A84EB5F344B4}" srcOrd="0" destOrd="0" presId="urn:microsoft.com/office/officeart/2005/8/layout/default#1"/>
    <dgm:cxn modelId="{C59B2694-FA66-4632-A124-8C7E6E08D9F8}" srcId="{724C2952-1717-4B74-A5EE-5A3A9B047F02}" destId="{58FCB4BE-4097-4051-B901-81E33B328CDB}" srcOrd="1" destOrd="0" parTransId="{A7436932-09D0-4E98-8BD8-7E5700C260B9}" sibTransId="{E3922AD6-33B2-4E71-8862-9D8AFEA62575}"/>
    <dgm:cxn modelId="{2DCBDEBF-FEA6-8D4B-80AC-3A6CE16EA759}" type="presOf" srcId="{724C2952-1717-4B74-A5EE-5A3A9B047F02}" destId="{EDD5F0B2-912B-2647-AC18-4D29A562B390}" srcOrd="0" destOrd="0" presId="urn:microsoft.com/office/officeart/2005/8/layout/default#1"/>
    <dgm:cxn modelId="{0C07FDDF-0735-0841-9FFE-359D7B034529}" srcId="{724C2952-1717-4B74-A5EE-5A3A9B047F02}" destId="{F93D3F4D-6081-6349-B58C-F7CE129B9E4B}" srcOrd="3" destOrd="0" parTransId="{DC16731E-F805-EB41-9BC1-EA36E67170E7}" sibTransId="{D56C5AC3-045D-6F43-BBF0-DEF590C7F315}"/>
    <dgm:cxn modelId="{2DC32739-DC85-4B12-9354-DACA833DDA3A}" srcId="{724C2952-1717-4B74-A5EE-5A3A9B047F02}" destId="{29E56D1C-8A2B-4DDE-8AB2-D036E4CBC9DE}" srcOrd="0" destOrd="0" parTransId="{7EA9CB91-FF57-43F4-86DD-C5B4173EA3DE}" sibTransId="{0BE6E21D-031D-4223-8F24-2C912EFAA83A}"/>
    <dgm:cxn modelId="{1637F4AE-1FD9-E441-8BC7-CFB7C7AD331F}" type="presOf" srcId="{2BBD1B73-CC2E-6940-B255-2509ED549719}" destId="{D31C7681-AF2F-594F-8B26-A830BD79C179}" srcOrd="0" destOrd="0" presId="urn:microsoft.com/office/officeart/2005/8/layout/default#1"/>
    <dgm:cxn modelId="{46834A6F-7462-6947-9DA8-3A7DD28DA907}" type="presOf" srcId="{29E56D1C-8A2B-4DDE-8AB2-D036E4CBC9DE}" destId="{2C674A05-C1F4-0843-A6A5-703EFFC347E4}" srcOrd="0" destOrd="0" presId="urn:microsoft.com/office/officeart/2005/8/layout/default#1"/>
    <dgm:cxn modelId="{260B87F0-2098-DA4F-B352-5D117653EB04}" type="presOf" srcId="{F93D3F4D-6081-6349-B58C-F7CE129B9E4B}" destId="{C7DB7715-457A-484B-A444-17DCA07B6DD4}" srcOrd="0" destOrd="0" presId="urn:microsoft.com/office/officeart/2005/8/layout/default#1"/>
    <dgm:cxn modelId="{587D94FD-C6B0-9A4B-8521-DEC8A3CC4DCD}" type="presParOf" srcId="{EDD5F0B2-912B-2647-AC18-4D29A562B390}" destId="{2C674A05-C1F4-0843-A6A5-703EFFC347E4}" srcOrd="0" destOrd="0" presId="urn:microsoft.com/office/officeart/2005/8/layout/default#1"/>
    <dgm:cxn modelId="{21314D6A-2AAC-2F4D-B53A-0D240ED09B44}" type="presParOf" srcId="{EDD5F0B2-912B-2647-AC18-4D29A562B390}" destId="{7C747367-64D6-794D-9262-370CEE38FA5D}" srcOrd="1" destOrd="0" presId="urn:microsoft.com/office/officeart/2005/8/layout/default#1"/>
    <dgm:cxn modelId="{CE318028-D62A-5F42-83D2-4265A2A56FBD}" type="presParOf" srcId="{EDD5F0B2-912B-2647-AC18-4D29A562B390}" destId="{18946D71-2FFB-C943-87F1-A84EB5F344B4}" srcOrd="2" destOrd="0" presId="urn:microsoft.com/office/officeart/2005/8/layout/default#1"/>
    <dgm:cxn modelId="{AEEC7E35-65A7-8247-9676-BC5D6CC96F0E}" type="presParOf" srcId="{EDD5F0B2-912B-2647-AC18-4D29A562B390}" destId="{F0286F5B-2DA1-E947-A0AC-1C40E2CFBFD9}" srcOrd="3" destOrd="0" presId="urn:microsoft.com/office/officeart/2005/8/layout/default#1"/>
    <dgm:cxn modelId="{0CDD4AD2-6150-B740-98DE-A48872B40F9B}" type="presParOf" srcId="{EDD5F0B2-912B-2647-AC18-4D29A562B390}" destId="{D31C7681-AF2F-594F-8B26-A830BD79C179}" srcOrd="4" destOrd="0" presId="urn:microsoft.com/office/officeart/2005/8/layout/default#1"/>
    <dgm:cxn modelId="{7991C639-68AF-3B48-B930-11F85F601114}" type="presParOf" srcId="{EDD5F0B2-912B-2647-AC18-4D29A562B390}" destId="{E3C3CCA2-41DD-4240-A2E7-E3F972AE7D3C}" srcOrd="5" destOrd="0" presId="urn:microsoft.com/office/officeart/2005/8/layout/default#1"/>
    <dgm:cxn modelId="{470FACC9-1A6C-2C4D-B046-C82909F5DFAD}" type="presParOf" srcId="{EDD5F0B2-912B-2647-AC18-4D29A562B390}" destId="{C7DB7715-457A-484B-A444-17DCA07B6DD4}"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BBE40574-47C8-4367-8DD4-1CA93B3C0FB3}"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9FA0DD22-44A8-4371-B1AB-6A3EF9B7BC44}">
      <dgm:prSet/>
      <dgm:spPr/>
      <dgm:t>
        <a:bodyPr/>
        <a:lstStyle/>
        <a:p>
          <a:pPr rtl="0"/>
          <a:r>
            <a:rPr lang="en-GB" dirty="0" smtClean="0"/>
            <a:t>Capacity development has been emerging as a central approach within development for more than two decades, alongside  continuing emphasis on</a:t>
          </a:r>
          <a:r>
            <a:rPr lang="en-GB" b="1" dirty="0" smtClean="0"/>
            <a:t> aid, technical cooperation </a:t>
          </a:r>
          <a:r>
            <a:rPr lang="en-GB" b="0" dirty="0" smtClean="0"/>
            <a:t>and</a:t>
          </a:r>
          <a:r>
            <a:rPr lang="en-GB" b="1" dirty="0" smtClean="0"/>
            <a:t> technical assistance.</a:t>
          </a:r>
          <a:endParaRPr lang="en-GB" dirty="0"/>
        </a:p>
      </dgm:t>
    </dgm:pt>
    <dgm:pt modelId="{5C856E07-E35E-464F-8CB4-19D41D67FB9C}" type="parTrans" cxnId="{BC05E3A7-F7AF-4EBE-B1D5-31CA70DF6163}">
      <dgm:prSet/>
      <dgm:spPr/>
      <dgm:t>
        <a:bodyPr/>
        <a:lstStyle/>
        <a:p>
          <a:endParaRPr lang="en-GB"/>
        </a:p>
      </dgm:t>
    </dgm:pt>
    <dgm:pt modelId="{F813E908-DF09-4269-BB20-F69428A1A84C}" type="sibTrans" cxnId="{BC05E3A7-F7AF-4EBE-B1D5-31CA70DF6163}">
      <dgm:prSet/>
      <dgm:spPr/>
      <dgm:t>
        <a:bodyPr/>
        <a:lstStyle/>
        <a:p>
          <a:endParaRPr lang="en-GB"/>
        </a:p>
      </dgm:t>
    </dgm:pt>
    <dgm:pt modelId="{E5C7D0B9-182C-4C7E-B5A6-74EE901A01E2}">
      <dgm:prSet/>
      <dgm:spPr/>
      <dgm:t>
        <a:bodyPr/>
        <a:lstStyle/>
        <a:p>
          <a:pPr rtl="0"/>
          <a:r>
            <a:rPr lang="en-GB" dirty="0" smtClean="0"/>
            <a:t>The result is a development paradigm that is very complex, with many different – sometimes conflicting – components, agenda and priorities.</a:t>
          </a:r>
          <a:endParaRPr lang="en-GB" dirty="0"/>
        </a:p>
      </dgm:t>
    </dgm:pt>
    <dgm:pt modelId="{3313C372-EFE7-47B2-9263-BE0F2E4DEAC6}" type="parTrans" cxnId="{DA567FEA-3DAA-4F2F-A697-51BFCB034F2A}">
      <dgm:prSet/>
      <dgm:spPr/>
      <dgm:t>
        <a:bodyPr/>
        <a:lstStyle/>
        <a:p>
          <a:endParaRPr lang="en-GB"/>
        </a:p>
      </dgm:t>
    </dgm:pt>
    <dgm:pt modelId="{A74663EB-C1EB-40D0-AAF3-6DFAABDCCF35}" type="sibTrans" cxnId="{DA567FEA-3DAA-4F2F-A697-51BFCB034F2A}">
      <dgm:prSet/>
      <dgm:spPr/>
      <dgm:t>
        <a:bodyPr/>
        <a:lstStyle/>
        <a:p>
          <a:endParaRPr lang="en-GB"/>
        </a:p>
      </dgm:t>
    </dgm:pt>
    <dgm:pt modelId="{3F78B0D9-2DEB-4DEF-AD18-A986F34C4F6D}">
      <dgm:prSet/>
      <dgm:spPr/>
      <dgm:t>
        <a:bodyPr/>
        <a:lstStyle/>
        <a:p>
          <a:pPr rtl="0"/>
          <a:r>
            <a:rPr lang="en-GB" dirty="0" smtClean="0"/>
            <a:t>The Accra Agenda for Action clearly set out the need for </a:t>
          </a:r>
          <a:r>
            <a:rPr lang="en-GB" b="1" dirty="0" smtClean="0"/>
            <a:t>national ownership and leadership  </a:t>
          </a:r>
          <a:r>
            <a:rPr lang="en-GB" dirty="0" smtClean="0"/>
            <a:t>together with increasing emphasis on approaches such as </a:t>
          </a:r>
          <a:r>
            <a:rPr lang="en-GB" b="1" dirty="0" smtClean="0"/>
            <a:t>South-South capacity development </a:t>
          </a:r>
          <a:r>
            <a:rPr lang="en-GB" dirty="0" smtClean="0"/>
            <a:t>cooperation.  </a:t>
          </a:r>
          <a:endParaRPr lang="en-GB" dirty="0"/>
        </a:p>
      </dgm:t>
    </dgm:pt>
    <dgm:pt modelId="{95FF1920-C820-476A-B362-881C5AFB7D92}" type="parTrans" cxnId="{7906805B-BD0F-4D0B-BD78-044490B5B908}">
      <dgm:prSet/>
      <dgm:spPr/>
      <dgm:t>
        <a:bodyPr/>
        <a:lstStyle/>
        <a:p>
          <a:endParaRPr lang="en-GB"/>
        </a:p>
      </dgm:t>
    </dgm:pt>
    <dgm:pt modelId="{A2CC2171-50DA-448D-AD25-C0CA2EBCF339}" type="sibTrans" cxnId="{7906805B-BD0F-4D0B-BD78-044490B5B908}">
      <dgm:prSet/>
      <dgm:spPr/>
      <dgm:t>
        <a:bodyPr/>
        <a:lstStyle/>
        <a:p>
          <a:endParaRPr lang="en-GB"/>
        </a:p>
      </dgm:t>
    </dgm:pt>
    <dgm:pt modelId="{6B7A6694-2E27-4D0C-823D-AC7D06AC7BEF}">
      <dgm:prSet/>
      <dgm:spPr/>
      <dgm:t>
        <a:bodyPr/>
        <a:lstStyle/>
        <a:p>
          <a:pPr rtl="0"/>
          <a:r>
            <a:rPr lang="en-GB" dirty="0" smtClean="0"/>
            <a:t>The new approach is still emerging because it takes time to change attitudes and behaviour, and for new practices and experience to inform policy, practice and theory. </a:t>
          </a:r>
          <a:endParaRPr lang="en-GB" dirty="0"/>
        </a:p>
      </dgm:t>
    </dgm:pt>
    <dgm:pt modelId="{2D0B2E25-1C1B-4094-87C2-871FE4FE3EDE}" type="parTrans" cxnId="{4BA090DF-B814-4BEB-B498-A07FB12CB6B9}">
      <dgm:prSet/>
      <dgm:spPr/>
      <dgm:t>
        <a:bodyPr/>
        <a:lstStyle/>
        <a:p>
          <a:endParaRPr lang="en-GB"/>
        </a:p>
      </dgm:t>
    </dgm:pt>
    <dgm:pt modelId="{AA890C50-6B2D-4B85-AD84-618A6134F3F8}" type="sibTrans" cxnId="{4BA090DF-B814-4BEB-B498-A07FB12CB6B9}">
      <dgm:prSet/>
      <dgm:spPr/>
      <dgm:t>
        <a:bodyPr/>
        <a:lstStyle/>
        <a:p>
          <a:endParaRPr lang="en-GB"/>
        </a:p>
      </dgm:t>
    </dgm:pt>
    <dgm:pt modelId="{3823571D-65C7-4AF5-A69E-A292ECE33928}" type="pres">
      <dgm:prSet presAssocID="{BBE40574-47C8-4367-8DD4-1CA93B3C0FB3}" presName="linear" presStyleCnt="0">
        <dgm:presLayoutVars>
          <dgm:animLvl val="lvl"/>
          <dgm:resizeHandles val="exact"/>
        </dgm:presLayoutVars>
      </dgm:prSet>
      <dgm:spPr/>
      <dgm:t>
        <a:bodyPr/>
        <a:lstStyle/>
        <a:p>
          <a:endParaRPr lang="en-GB"/>
        </a:p>
      </dgm:t>
    </dgm:pt>
    <dgm:pt modelId="{8B132D59-4115-4CF4-A078-EF9A39FB7A75}" type="pres">
      <dgm:prSet presAssocID="{9FA0DD22-44A8-4371-B1AB-6A3EF9B7BC44}" presName="parentText" presStyleLbl="node1" presStyleIdx="0" presStyleCnt="4">
        <dgm:presLayoutVars>
          <dgm:chMax val="0"/>
          <dgm:bulletEnabled val="1"/>
        </dgm:presLayoutVars>
      </dgm:prSet>
      <dgm:spPr/>
      <dgm:t>
        <a:bodyPr/>
        <a:lstStyle/>
        <a:p>
          <a:endParaRPr lang="en-GB"/>
        </a:p>
      </dgm:t>
    </dgm:pt>
    <dgm:pt modelId="{8C083D80-23B3-4468-9B79-749868B8A8E0}" type="pres">
      <dgm:prSet presAssocID="{F813E908-DF09-4269-BB20-F69428A1A84C}" presName="spacer" presStyleCnt="0"/>
      <dgm:spPr/>
      <dgm:t>
        <a:bodyPr/>
        <a:lstStyle/>
        <a:p>
          <a:endParaRPr lang="en-GB"/>
        </a:p>
      </dgm:t>
    </dgm:pt>
    <dgm:pt modelId="{ADF4F8EC-EBB1-4BAD-9588-7B788E48BF81}" type="pres">
      <dgm:prSet presAssocID="{E5C7D0B9-182C-4C7E-B5A6-74EE901A01E2}" presName="parentText" presStyleLbl="node1" presStyleIdx="1" presStyleCnt="4">
        <dgm:presLayoutVars>
          <dgm:chMax val="0"/>
          <dgm:bulletEnabled val="1"/>
        </dgm:presLayoutVars>
      </dgm:prSet>
      <dgm:spPr/>
      <dgm:t>
        <a:bodyPr/>
        <a:lstStyle/>
        <a:p>
          <a:endParaRPr lang="en-GB"/>
        </a:p>
      </dgm:t>
    </dgm:pt>
    <dgm:pt modelId="{E4705DA2-6FED-4B5E-AF47-614B6F3BBDAD}" type="pres">
      <dgm:prSet presAssocID="{A74663EB-C1EB-40D0-AAF3-6DFAABDCCF35}" presName="spacer" presStyleCnt="0"/>
      <dgm:spPr/>
      <dgm:t>
        <a:bodyPr/>
        <a:lstStyle/>
        <a:p>
          <a:endParaRPr lang="en-GB"/>
        </a:p>
      </dgm:t>
    </dgm:pt>
    <dgm:pt modelId="{203DB5C1-9378-4FEA-9799-BF5E75FB4392}" type="pres">
      <dgm:prSet presAssocID="{3F78B0D9-2DEB-4DEF-AD18-A986F34C4F6D}" presName="parentText" presStyleLbl="node1" presStyleIdx="2" presStyleCnt="4">
        <dgm:presLayoutVars>
          <dgm:chMax val="0"/>
          <dgm:bulletEnabled val="1"/>
        </dgm:presLayoutVars>
      </dgm:prSet>
      <dgm:spPr/>
      <dgm:t>
        <a:bodyPr/>
        <a:lstStyle/>
        <a:p>
          <a:endParaRPr lang="en-GB"/>
        </a:p>
      </dgm:t>
    </dgm:pt>
    <dgm:pt modelId="{B4AE2375-E656-402A-A01B-B675702CA8B1}" type="pres">
      <dgm:prSet presAssocID="{A2CC2171-50DA-448D-AD25-C0CA2EBCF339}" presName="spacer" presStyleCnt="0"/>
      <dgm:spPr/>
      <dgm:t>
        <a:bodyPr/>
        <a:lstStyle/>
        <a:p>
          <a:endParaRPr lang="en-GB"/>
        </a:p>
      </dgm:t>
    </dgm:pt>
    <dgm:pt modelId="{2DB5E0F9-F758-4369-90A9-C3CF1A8D02FC}" type="pres">
      <dgm:prSet presAssocID="{6B7A6694-2E27-4D0C-823D-AC7D06AC7BEF}" presName="parentText" presStyleLbl="node1" presStyleIdx="3" presStyleCnt="4">
        <dgm:presLayoutVars>
          <dgm:chMax val="0"/>
          <dgm:bulletEnabled val="1"/>
        </dgm:presLayoutVars>
      </dgm:prSet>
      <dgm:spPr/>
      <dgm:t>
        <a:bodyPr/>
        <a:lstStyle/>
        <a:p>
          <a:endParaRPr lang="en-GB"/>
        </a:p>
      </dgm:t>
    </dgm:pt>
  </dgm:ptLst>
  <dgm:cxnLst>
    <dgm:cxn modelId="{7906805B-BD0F-4D0B-BD78-044490B5B908}" srcId="{BBE40574-47C8-4367-8DD4-1CA93B3C0FB3}" destId="{3F78B0D9-2DEB-4DEF-AD18-A986F34C4F6D}" srcOrd="2" destOrd="0" parTransId="{95FF1920-C820-476A-B362-881C5AFB7D92}" sibTransId="{A2CC2171-50DA-448D-AD25-C0CA2EBCF339}"/>
    <dgm:cxn modelId="{4BA090DF-B814-4BEB-B498-A07FB12CB6B9}" srcId="{BBE40574-47C8-4367-8DD4-1CA93B3C0FB3}" destId="{6B7A6694-2E27-4D0C-823D-AC7D06AC7BEF}" srcOrd="3" destOrd="0" parTransId="{2D0B2E25-1C1B-4094-87C2-871FE4FE3EDE}" sibTransId="{AA890C50-6B2D-4B85-AD84-618A6134F3F8}"/>
    <dgm:cxn modelId="{812AF3DD-49B8-C24B-B7AF-5E509A134C37}" type="presOf" srcId="{E5C7D0B9-182C-4C7E-B5A6-74EE901A01E2}" destId="{ADF4F8EC-EBB1-4BAD-9588-7B788E48BF81}" srcOrd="0" destOrd="0" presId="urn:microsoft.com/office/officeart/2005/8/layout/vList2"/>
    <dgm:cxn modelId="{F8FD9526-0B54-E946-807B-EE4883D11456}" type="presOf" srcId="{3F78B0D9-2DEB-4DEF-AD18-A986F34C4F6D}" destId="{203DB5C1-9378-4FEA-9799-BF5E75FB4392}" srcOrd="0" destOrd="0" presId="urn:microsoft.com/office/officeart/2005/8/layout/vList2"/>
    <dgm:cxn modelId="{ED0F490E-7E13-9848-911E-88B521732D5E}" type="presOf" srcId="{6B7A6694-2E27-4D0C-823D-AC7D06AC7BEF}" destId="{2DB5E0F9-F758-4369-90A9-C3CF1A8D02FC}" srcOrd="0" destOrd="0" presId="urn:microsoft.com/office/officeart/2005/8/layout/vList2"/>
    <dgm:cxn modelId="{DA567FEA-3DAA-4F2F-A697-51BFCB034F2A}" srcId="{BBE40574-47C8-4367-8DD4-1CA93B3C0FB3}" destId="{E5C7D0B9-182C-4C7E-B5A6-74EE901A01E2}" srcOrd="1" destOrd="0" parTransId="{3313C372-EFE7-47B2-9263-BE0F2E4DEAC6}" sibTransId="{A74663EB-C1EB-40D0-AAF3-6DFAABDCCF35}"/>
    <dgm:cxn modelId="{BC05E3A7-F7AF-4EBE-B1D5-31CA70DF6163}" srcId="{BBE40574-47C8-4367-8DD4-1CA93B3C0FB3}" destId="{9FA0DD22-44A8-4371-B1AB-6A3EF9B7BC44}" srcOrd="0" destOrd="0" parTransId="{5C856E07-E35E-464F-8CB4-19D41D67FB9C}" sibTransId="{F813E908-DF09-4269-BB20-F69428A1A84C}"/>
    <dgm:cxn modelId="{6A7FAAD9-E3A0-7E45-92E4-0063B5066CF2}" type="presOf" srcId="{9FA0DD22-44A8-4371-B1AB-6A3EF9B7BC44}" destId="{8B132D59-4115-4CF4-A078-EF9A39FB7A75}" srcOrd="0" destOrd="0" presId="urn:microsoft.com/office/officeart/2005/8/layout/vList2"/>
    <dgm:cxn modelId="{03AC1AB2-8292-644E-A80A-CF7D86B73C77}" type="presOf" srcId="{BBE40574-47C8-4367-8DD4-1CA93B3C0FB3}" destId="{3823571D-65C7-4AF5-A69E-A292ECE33928}" srcOrd="0" destOrd="0" presId="urn:microsoft.com/office/officeart/2005/8/layout/vList2"/>
    <dgm:cxn modelId="{7E31E53D-0B9B-2241-8185-11A9C0A15A6A}" type="presParOf" srcId="{3823571D-65C7-4AF5-A69E-A292ECE33928}" destId="{8B132D59-4115-4CF4-A078-EF9A39FB7A75}" srcOrd="0" destOrd="0" presId="urn:microsoft.com/office/officeart/2005/8/layout/vList2"/>
    <dgm:cxn modelId="{7B6AE2FA-B61D-744E-A97C-EADCD3481ACF}" type="presParOf" srcId="{3823571D-65C7-4AF5-A69E-A292ECE33928}" destId="{8C083D80-23B3-4468-9B79-749868B8A8E0}" srcOrd="1" destOrd="0" presId="urn:microsoft.com/office/officeart/2005/8/layout/vList2"/>
    <dgm:cxn modelId="{58D45AF9-1AC1-2A45-8252-F4B3DCFE9CEB}" type="presParOf" srcId="{3823571D-65C7-4AF5-A69E-A292ECE33928}" destId="{ADF4F8EC-EBB1-4BAD-9588-7B788E48BF81}" srcOrd="2" destOrd="0" presId="urn:microsoft.com/office/officeart/2005/8/layout/vList2"/>
    <dgm:cxn modelId="{8C6D7DD6-1CB3-0249-9194-C0F2E2E89EA0}" type="presParOf" srcId="{3823571D-65C7-4AF5-A69E-A292ECE33928}" destId="{E4705DA2-6FED-4B5E-AF47-614B6F3BBDAD}" srcOrd="3" destOrd="0" presId="urn:microsoft.com/office/officeart/2005/8/layout/vList2"/>
    <dgm:cxn modelId="{F9F0FDBC-44C0-B046-8C4D-3C213084E812}" type="presParOf" srcId="{3823571D-65C7-4AF5-A69E-A292ECE33928}" destId="{203DB5C1-9378-4FEA-9799-BF5E75FB4392}" srcOrd="4" destOrd="0" presId="urn:microsoft.com/office/officeart/2005/8/layout/vList2"/>
    <dgm:cxn modelId="{AE61B6E0-8BDB-7041-A049-36F766E81020}" type="presParOf" srcId="{3823571D-65C7-4AF5-A69E-A292ECE33928}" destId="{B4AE2375-E656-402A-A01B-B675702CA8B1}" srcOrd="5" destOrd="0" presId="urn:microsoft.com/office/officeart/2005/8/layout/vList2"/>
    <dgm:cxn modelId="{5DB9279F-9ADA-1047-A484-95C1A0ECE9A0}" type="presParOf" srcId="{3823571D-65C7-4AF5-A69E-A292ECE33928}" destId="{2DB5E0F9-F758-4369-90A9-C3CF1A8D02FC}"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F5AEE70-A457-4951-AB2D-C5CEA938931D}" type="doc">
      <dgm:prSet loTypeId="urn:microsoft.com/office/officeart/2008/layout/LinedList" loCatId="relationship" qsTypeId="urn:microsoft.com/office/officeart/2005/8/quickstyle/simple1" qsCatId="simple" csTypeId="urn:microsoft.com/office/officeart/2005/8/colors/accent1_2" csCatId="accent1" phldr="1"/>
      <dgm:spPr/>
      <dgm:t>
        <a:bodyPr/>
        <a:lstStyle/>
        <a:p>
          <a:endParaRPr lang="en-GB"/>
        </a:p>
      </dgm:t>
    </dgm:pt>
    <dgm:pt modelId="{4F7A56D4-5D6D-4863-988F-074216DD52A1}">
      <dgm:prSet/>
      <dgm:spPr/>
      <dgm:t>
        <a:bodyPr/>
        <a:lstStyle/>
        <a:p>
          <a:pPr rtl="0"/>
          <a:r>
            <a:rPr lang="en-GB" dirty="0" smtClean="0"/>
            <a:t>Culture can be very influential in terms of the achievement of development goals. </a:t>
          </a:r>
          <a:endParaRPr lang="en-GB" dirty="0"/>
        </a:p>
      </dgm:t>
    </dgm:pt>
    <dgm:pt modelId="{89395AD6-7CDC-455B-BB51-2409A5186585}" type="parTrans" cxnId="{79003F5E-C31A-42B0-8CC6-8F43EF3096AA}">
      <dgm:prSet/>
      <dgm:spPr/>
      <dgm:t>
        <a:bodyPr/>
        <a:lstStyle/>
        <a:p>
          <a:endParaRPr lang="en-GB"/>
        </a:p>
      </dgm:t>
    </dgm:pt>
    <dgm:pt modelId="{F8601E13-7E2B-47F7-A538-E91D8CAEE1BD}" type="sibTrans" cxnId="{79003F5E-C31A-42B0-8CC6-8F43EF3096AA}">
      <dgm:prSet/>
      <dgm:spPr/>
      <dgm:t>
        <a:bodyPr/>
        <a:lstStyle/>
        <a:p>
          <a:endParaRPr lang="en-GB"/>
        </a:p>
      </dgm:t>
    </dgm:pt>
    <dgm:pt modelId="{BBDF2A55-3A8A-4E08-9A08-37C34D0394A2}">
      <dgm:prSet/>
      <dgm:spPr/>
      <dgm:t>
        <a:bodyPr/>
        <a:lstStyle/>
        <a:p>
          <a:pPr rtl="0"/>
          <a:r>
            <a:rPr lang="en-GB" i="1" dirty="0" smtClean="0"/>
            <a:t>An example is the belief in some cultures that it is more important to educate boys than girls. </a:t>
          </a:r>
          <a:endParaRPr lang="en-GB" dirty="0"/>
        </a:p>
      </dgm:t>
    </dgm:pt>
    <dgm:pt modelId="{C352CCBE-947D-46A6-9AE1-7A70D08DE0A3}" type="parTrans" cxnId="{EAAB954B-BEF7-42EA-B8F6-B1CDC429B3B1}">
      <dgm:prSet/>
      <dgm:spPr/>
      <dgm:t>
        <a:bodyPr/>
        <a:lstStyle/>
        <a:p>
          <a:endParaRPr lang="en-GB"/>
        </a:p>
      </dgm:t>
    </dgm:pt>
    <dgm:pt modelId="{CE83C21B-3A93-4374-8F83-98EE017AD901}" type="sibTrans" cxnId="{EAAB954B-BEF7-42EA-B8F6-B1CDC429B3B1}">
      <dgm:prSet/>
      <dgm:spPr/>
      <dgm:t>
        <a:bodyPr/>
        <a:lstStyle/>
        <a:p>
          <a:endParaRPr lang="en-GB"/>
        </a:p>
      </dgm:t>
    </dgm:pt>
    <dgm:pt modelId="{02892378-E4D8-4A18-8029-966D8C300CAB}">
      <dgm:prSet/>
      <dgm:spPr/>
      <dgm:t>
        <a:bodyPr/>
        <a:lstStyle/>
        <a:p>
          <a:pPr rtl="0"/>
          <a:r>
            <a:rPr lang="en-GB" dirty="0" smtClean="0"/>
            <a:t>Context changes constantly, for example through the election of a new political party, new legislation, or the loss of important trade with a neighbouring country.  </a:t>
          </a:r>
          <a:endParaRPr lang="en-GB" dirty="0"/>
        </a:p>
      </dgm:t>
    </dgm:pt>
    <dgm:pt modelId="{39947A46-0441-443B-AB51-C099C7E499C7}" type="parTrans" cxnId="{AE5871A5-9953-494A-B44F-43B8C31FC3F7}">
      <dgm:prSet/>
      <dgm:spPr/>
      <dgm:t>
        <a:bodyPr/>
        <a:lstStyle/>
        <a:p>
          <a:endParaRPr lang="en-GB"/>
        </a:p>
      </dgm:t>
    </dgm:pt>
    <dgm:pt modelId="{3D37E023-15FF-40C9-B016-B2484FBA81CD}" type="sibTrans" cxnId="{AE5871A5-9953-494A-B44F-43B8C31FC3F7}">
      <dgm:prSet/>
      <dgm:spPr/>
      <dgm:t>
        <a:bodyPr/>
        <a:lstStyle/>
        <a:p>
          <a:endParaRPr lang="en-GB"/>
        </a:p>
      </dgm:t>
    </dgm:pt>
    <dgm:pt modelId="{6B3723A1-0588-44C8-8DC5-90970513BE0A}">
      <dgm:prSet/>
      <dgm:spPr/>
      <dgm:t>
        <a:bodyPr/>
        <a:lstStyle/>
        <a:p>
          <a:pPr rtl="0"/>
          <a:r>
            <a:rPr lang="en-GB" i="1" dirty="0" smtClean="0"/>
            <a:t>Sometimes the context can change very quickly, as in several Asian countries in a matter of hours following the tsunami of 26</a:t>
          </a:r>
          <a:r>
            <a:rPr lang="en-GB" i="1" baseline="30000" dirty="0" smtClean="0"/>
            <a:t>th</a:t>
          </a:r>
          <a:r>
            <a:rPr lang="en-GB" i="1" dirty="0" smtClean="0"/>
            <a:t> December 2004. </a:t>
          </a:r>
          <a:endParaRPr lang="en-GB" dirty="0"/>
        </a:p>
      </dgm:t>
    </dgm:pt>
    <dgm:pt modelId="{F075E442-358E-48D7-A9D4-8FF91FDD313C}" type="parTrans" cxnId="{504079B7-5A41-4751-B4FF-DD32295BF441}">
      <dgm:prSet/>
      <dgm:spPr/>
      <dgm:t>
        <a:bodyPr/>
        <a:lstStyle/>
        <a:p>
          <a:endParaRPr lang="en-GB"/>
        </a:p>
      </dgm:t>
    </dgm:pt>
    <dgm:pt modelId="{4AB95DD6-53B0-4FAC-8E6D-2A364CCA82ED}" type="sibTrans" cxnId="{504079B7-5A41-4751-B4FF-DD32295BF441}">
      <dgm:prSet/>
      <dgm:spPr/>
      <dgm:t>
        <a:bodyPr/>
        <a:lstStyle/>
        <a:p>
          <a:endParaRPr lang="en-GB"/>
        </a:p>
      </dgm:t>
    </dgm:pt>
    <dgm:pt modelId="{046C13D3-7930-D148-95FD-8189AD8392FD}">
      <dgm:prSet/>
      <dgm:spPr/>
      <dgm:t>
        <a:bodyPr/>
        <a:lstStyle/>
        <a:p>
          <a:pPr rtl="0"/>
          <a:r>
            <a:rPr lang="en-GB" dirty="0" smtClean="0"/>
            <a:t>In general terms a country’s culture is the beliefs, norms and practices of its society, including religious and traditional beliefs, and they vary a great deal from one country to another.</a:t>
          </a:r>
          <a:endParaRPr lang="en-GB" dirty="0"/>
        </a:p>
      </dgm:t>
    </dgm:pt>
    <dgm:pt modelId="{E3B654AC-E78A-4C4D-998F-79B1D58A9A53}" type="parTrans" cxnId="{55A7FAE2-2CC9-C24B-A454-35004038D21C}">
      <dgm:prSet/>
      <dgm:spPr/>
      <dgm:t>
        <a:bodyPr/>
        <a:lstStyle/>
        <a:p>
          <a:endParaRPr lang="en-US"/>
        </a:p>
      </dgm:t>
    </dgm:pt>
    <dgm:pt modelId="{8EFC7B9E-87CD-CC4B-9489-BC1B6A6C1E17}" type="sibTrans" cxnId="{55A7FAE2-2CC9-C24B-A454-35004038D21C}">
      <dgm:prSet/>
      <dgm:spPr/>
      <dgm:t>
        <a:bodyPr/>
        <a:lstStyle/>
        <a:p>
          <a:endParaRPr lang="en-US"/>
        </a:p>
      </dgm:t>
    </dgm:pt>
    <dgm:pt modelId="{E628A2E2-6D20-E14D-90DE-0E05BAA94670}">
      <dgm:prSet/>
      <dgm:spPr/>
      <dgm:t>
        <a:bodyPr/>
        <a:lstStyle/>
        <a:p>
          <a:pPr rtl="0"/>
          <a:r>
            <a:rPr lang="en-GB" dirty="0" smtClean="0"/>
            <a:t>Context describes the combination of factors in a place or situation at any given time including: political and institutional systems, regional relationships, economic and physical factors. </a:t>
          </a:r>
          <a:endParaRPr lang="en-GB" dirty="0"/>
        </a:p>
      </dgm:t>
    </dgm:pt>
    <dgm:pt modelId="{E8D1854E-F6CC-CF4A-845C-B9C83018DACF}" type="parTrans" cxnId="{281A40EC-DEB2-F746-8D2A-3EF09998B657}">
      <dgm:prSet/>
      <dgm:spPr/>
      <dgm:t>
        <a:bodyPr/>
        <a:lstStyle/>
        <a:p>
          <a:endParaRPr lang="en-US"/>
        </a:p>
      </dgm:t>
    </dgm:pt>
    <dgm:pt modelId="{A07BB495-4221-DD41-B148-166CA39F5057}" type="sibTrans" cxnId="{281A40EC-DEB2-F746-8D2A-3EF09998B657}">
      <dgm:prSet/>
      <dgm:spPr/>
      <dgm:t>
        <a:bodyPr/>
        <a:lstStyle/>
        <a:p>
          <a:endParaRPr lang="en-US"/>
        </a:p>
      </dgm:t>
    </dgm:pt>
    <dgm:pt modelId="{F7C0A7FC-BD99-8F45-B482-744A0810DAF6}" type="pres">
      <dgm:prSet presAssocID="{0F5AEE70-A457-4951-AB2D-C5CEA938931D}" presName="vert0" presStyleCnt="0">
        <dgm:presLayoutVars>
          <dgm:dir/>
          <dgm:animOne val="branch"/>
          <dgm:animLvl val="lvl"/>
        </dgm:presLayoutVars>
      </dgm:prSet>
      <dgm:spPr/>
      <dgm:t>
        <a:bodyPr/>
        <a:lstStyle/>
        <a:p>
          <a:endParaRPr lang="en-US"/>
        </a:p>
      </dgm:t>
    </dgm:pt>
    <dgm:pt modelId="{D8F98A98-6A09-C140-8987-E7272A092DCA}" type="pres">
      <dgm:prSet presAssocID="{046C13D3-7930-D148-95FD-8189AD8392FD}" presName="thickLine" presStyleLbl="alignNode1" presStyleIdx="0" presStyleCnt="2"/>
      <dgm:spPr/>
    </dgm:pt>
    <dgm:pt modelId="{70AE68DE-3BEA-2147-8AE6-4EE07D1D5D02}" type="pres">
      <dgm:prSet presAssocID="{046C13D3-7930-D148-95FD-8189AD8392FD}" presName="horz1" presStyleCnt="0"/>
      <dgm:spPr/>
    </dgm:pt>
    <dgm:pt modelId="{E009EC58-40FF-794B-B0EA-773ACE9A7F2C}" type="pres">
      <dgm:prSet presAssocID="{046C13D3-7930-D148-95FD-8189AD8392FD}" presName="tx1" presStyleLbl="revTx" presStyleIdx="0" presStyleCnt="6"/>
      <dgm:spPr/>
      <dgm:t>
        <a:bodyPr/>
        <a:lstStyle/>
        <a:p>
          <a:endParaRPr lang="en-US"/>
        </a:p>
      </dgm:t>
    </dgm:pt>
    <dgm:pt modelId="{EE30F73D-C205-B84C-A0A7-F8D9B78CE5B7}" type="pres">
      <dgm:prSet presAssocID="{046C13D3-7930-D148-95FD-8189AD8392FD}" presName="vert1" presStyleCnt="0"/>
      <dgm:spPr/>
    </dgm:pt>
    <dgm:pt modelId="{81490067-D7A6-1442-A824-BBBD1E1527C8}" type="pres">
      <dgm:prSet presAssocID="{4F7A56D4-5D6D-4863-988F-074216DD52A1}" presName="vertSpace2a" presStyleCnt="0"/>
      <dgm:spPr/>
    </dgm:pt>
    <dgm:pt modelId="{2C177A45-6CB9-8F49-9457-26B1416CEA0E}" type="pres">
      <dgm:prSet presAssocID="{4F7A56D4-5D6D-4863-988F-074216DD52A1}" presName="horz2" presStyleCnt="0"/>
      <dgm:spPr/>
    </dgm:pt>
    <dgm:pt modelId="{F1498C22-D597-3E4F-84FD-1451BDA1ABEA}" type="pres">
      <dgm:prSet presAssocID="{4F7A56D4-5D6D-4863-988F-074216DD52A1}" presName="horzSpace2" presStyleCnt="0"/>
      <dgm:spPr/>
    </dgm:pt>
    <dgm:pt modelId="{F1F8344B-402E-3C4F-B945-B82D10069C26}" type="pres">
      <dgm:prSet presAssocID="{4F7A56D4-5D6D-4863-988F-074216DD52A1}" presName="tx2" presStyleLbl="revTx" presStyleIdx="1" presStyleCnt="6"/>
      <dgm:spPr/>
      <dgm:t>
        <a:bodyPr/>
        <a:lstStyle/>
        <a:p>
          <a:endParaRPr lang="en-US"/>
        </a:p>
      </dgm:t>
    </dgm:pt>
    <dgm:pt modelId="{7B4F4AF2-35E5-F549-A40D-E918947AADAF}" type="pres">
      <dgm:prSet presAssocID="{4F7A56D4-5D6D-4863-988F-074216DD52A1}" presName="vert2" presStyleCnt="0"/>
      <dgm:spPr/>
    </dgm:pt>
    <dgm:pt modelId="{E208D184-5514-994A-94D1-C0F249C4F1B6}" type="pres">
      <dgm:prSet presAssocID="{4F7A56D4-5D6D-4863-988F-074216DD52A1}" presName="thinLine2b" presStyleLbl="callout" presStyleIdx="0" presStyleCnt="4"/>
      <dgm:spPr/>
    </dgm:pt>
    <dgm:pt modelId="{960EF25E-800E-494C-9A11-7D767D077DD5}" type="pres">
      <dgm:prSet presAssocID="{4F7A56D4-5D6D-4863-988F-074216DD52A1}" presName="vertSpace2b" presStyleCnt="0"/>
      <dgm:spPr/>
    </dgm:pt>
    <dgm:pt modelId="{F2DCEE28-7E62-1B4D-8A34-9AF23FD6E3C8}" type="pres">
      <dgm:prSet presAssocID="{BBDF2A55-3A8A-4E08-9A08-37C34D0394A2}" presName="horz2" presStyleCnt="0"/>
      <dgm:spPr/>
    </dgm:pt>
    <dgm:pt modelId="{68DCFAC1-E267-F642-B47E-E85A7B7B3014}" type="pres">
      <dgm:prSet presAssocID="{BBDF2A55-3A8A-4E08-9A08-37C34D0394A2}" presName="horzSpace2" presStyleCnt="0"/>
      <dgm:spPr/>
    </dgm:pt>
    <dgm:pt modelId="{27DAA0F8-A3C5-2C40-8ECF-B023E520E57F}" type="pres">
      <dgm:prSet presAssocID="{BBDF2A55-3A8A-4E08-9A08-37C34D0394A2}" presName="tx2" presStyleLbl="revTx" presStyleIdx="2" presStyleCnt="6"/>
      <dgm:spPr/>
      <dgm:t>
        <a:bodyPr/>
        <a:lstStyle/>
        <a:p>
          <a:endParaRPr lang="en-US"/>
        </a:p>
      </dgm:t>
    </dgm:pt>
    <dgm:pt modelId="{C0459855-32EC-0146-BDDC-363B73E80200}" type="pres">
      <dgm:prSet presAssocID="{BBDF2A55-3A8A-4E08-9A08-37C34D0394A2}" presName="vert2" presStyleCnt="0"/>
      <dgm:spPr/>
    </dgm:pt>
    <dgm:pt modelId="{DF827A9A-AB37-0F46-8525-BDC1BD8649C6}" type="pres">
      <dgm:prSet presAssocID="{BBDF2A55-3A8A-4E08-9A08-37C34D0394A2}" presName="thinLine2b" presStyleLbl="callout" presStyleIdx="1" presStyleCnt="4"/>
      <dgm:spPr/>
    </dgm:pt>
    <dgm:pt modelId="{4215019C-7065-FA4A-B8A3-D8969761FB2A}" type="pres">
      <dgm:prSet presAssocID="{BBDF2A55-3A8A-4E08-9A08-37C34D0394A2}" presName="vertSpace2b" presStyleCnt="0"/>
      <dgm:spPr/>
    </dgm:pt>
    <dgm:pt modelId="{503954B5-3CC2-F043-A82E-E3873F464EA6}" type="pres">
      <dgm:prSet presAssocID="{E628A2E2-6D20-E14D-90DE-0E05BAA94670}" presName="thickLine" presStyleLbl="alignNode1" presStyleIdx="1" presStyleCnt="2"/>
      <dgm:spPr/>
    </dgm:pt>
    <dgm:pt modelId="{8E5016B2-B17D-3C49-BE18-D2AAAC2FBADF}" type="pres">
      <dgm:prSet presAssocID="{E628A2E2-6D20-E14D-90DE-0E05BAA94670}" presName="horz1" presStyleCnt="0"/>
      <dgm:spPr/>
    </dgm:pt>
    <dgm:pt modelId="{97A0A71A-B695-5144-9C41-21A6A0EA0C76}" type="pres">
      <dgm:prSet presAssocID="{E628A2E2-6D20-E14D-90DE-0E05BAA94670}" presName="tx1" presStyleLbl="revTx" presStyleIdx="3" presStyleCnt="6"/>
      <dgm:spPr/>
      <dgm:t>
        <a:bodyPr/>
        <a:lstStyle/>
        <a:p>
          <a:endParaRPr lang="en-US"/>
        </a:p>
      </dgm:t>
    </dgm:pt>
    <dgm:pt modelId="{3E36BB02-A510-F246-91AD-840E626DF4DB}" type="pres">
      <dgm:prSet presAssocID="{E628A2E2-6D20-E14D-90DE-0E05BAA94670}" presName="vert1" presStyleCnt="0"/>
      <dgm:spPr/>
    </dgm:pt>
    <dgm:pt modelId="{48438080-248A-B445-A79B-04C34516244E}" type="pres">
      <dgm:prSet presAssocID="{02892378-E4D8-4A18-8029-966D8C300CAB}" presName="vertSpace2a" presStyleCnt="0"/>
      <dgm:spPr/>
    </dgm:pt>
    <dgm:pt modelId="{EF72B511-0958-EA42-85F7-D37AC6CC3DE2}" type="pres">
      <dgm:prSet presAssocID="{02892378-E4D8-4A18-8029-966D8C300CAB}" presName="horz2" presStyleCnt="0"/>
      <dgm:spPr/>
    </dgm:pt>
    <dgm:pt modelId="{785F9C7E-0C8E-A24E-AC74-6227DA415F06}" type="pres">
      <dgm:prSet presAssocID="{02892378-E4D8-4A18-8029-966D8C300CAB}" presName="horzSpace2" presStyleCnt="0"/>
      <dgm:spPr/>
    </dgm:pt>
    <dgm:pt modelId="{659EBFFB-F387-904E-BA85-8BE4C2944B2C}" type="pres">
      <dgm:prSet presAssocID="{02892378-E4D8-4A18-8029-966D8C300CAB}" presName="tx2" presStyleLbl="revTx" presStyleIdx="4" presStyleCnt="6"/>
      <dgm:spPr/>
      <dgm:t>
        <a:bodyPr/>
        <a:lstStyle/>
        <a:p>
          <a:endParaRPr lang="en-US"/>
        </a:p>
      </dgm:t>
    </dgm:pt>
    <dgm:pt modelId="{4DE912FF-C34D-3341-95FD-BBD44FC2A8A9}" type="pres">
      <dgm:prSet presAssocID="{02892378-E4D8-4A18-8029-966D8C300CAB}" presName="vert2" presStyleCnt="0"/>
      <dgm:spPr/>
    </dgm:pt>
    <dgm:pt modelId="{26C0B2D2-0EAA-1E48-BB70-1FDAB32A6AB4}" type="pres">
      <dgm:prSet presAssocID="{02892378-E4D8-4A18-8029-966D8C300CAB}" presName="thinLine2b" presStyleLbl="callout" presStyleIdx="2" presStyleCnt="4"/>
      <dgm:spPr/>
    </dgm:pt>
    <dgm:pt modelId="{36EEB18D-1350-3046-8B66-2525975F5A05}" type="pres">
      <dgm:prSet presAssocID="{02892378-E4D8-4A18-8029-966D8C300CAB}" presName="vertSpace2b" presStyleCnt="0"/>
      <dgm:spPr/>
    </dgm:pt>
    <dgm:pt modelId="{2E8CD3EA-15C3-8444-901E-D0A44D2FD06D}" type="pres">
      <dgm:prSet presAssocID="{6B3723A1-0588-44C8-8DC5-90970513BE0A}" presName="horz2" presStyleCnt="0"/>
      <dgm:spPr/>
    </dgm:pt>
    <dgm:pt modelId="{42D14A8F-3631-D14C-8295-9638A81F43CC}" type="pres">
      <dgm:prSet presAssocID="{6B3723A1-0588-44C8-8DC5-90970513BE0A}" presName="horzSpace2" presStyleCnt="0"/>
      <dgm:spPr/>
    </dgm:pt>
    <dgm:pt modelId="{B697DB2F-8822-354F-AA34-636BEC527906}" type="pres">
      <dgm:prSet presAssocID="{6B3723A1-0588-44C8-8DC5-90970513BE0A}" presName="tx2" presStyleLbl="revTx" presStyleIdx="5" presStyleCnt="6"/>
      <dgm:spPr/>
      <dgm:t>
        <a:bodyPr/>
        <a:lstStyle/>
        <a:p>
          <a:endParaRPr lang="en-US"/>
        </a:p>
      </dgm:t>
    </dgm:pt>
    <dgm:pt modelId="{21C9253E-5653-334C-BBE2-EF185425A531}" type="pres">
      <dgm:prSet presAssocID="{6B3723A1-0588-44C8-8DC5-90970513BE0A}" presName="vert2" presStyleCnt="0"/>
      <dgm:spPr/>
    </dgm:pt>
    <dgm:pt modelId="{00044EA6-3004-2E46-A9ED-CC912161DCCC}" type="pres">
      <dgm:prSet presAssocID="{6B3723A1-0588-44C8-8DC5-90970513BE0A}" presName="thinLine2b" presStyleLbl="callout" presStyleIdx="3" presStyleCnt="4"/>
      <dgm:spPr/>
    </dgm:pt>
    <dgm:pt modelId="{AA72A41B-AA72-E64A-A1B6-12CDA49A2764}" type="pres">
      <dgm:prSet presAssocID="{6B3723A1-0588-44C8-8DC5-90970513BE0A}" presName="vertSpace2b" presStyleCnt="0"/>
      <dgm:spPr/>
    </dgm:pt>
  </dgm:ptLst>
  <dgm:cxnLst>
    <dgm:cxn modelId="{3FE1C6F3-01A1-D24D-98A6-FB2DC2431B95}" type="presOf" srcId="{0F5AEE70-A457-4951-AB2D-C5CEA938931D}" destId="{F7C0A7FC-BD99-8F45-B482-744A0810DAF6}" srcOrd="0" destOrd="0" presId="urn:microsoft.com/office/officeart/2008/layout/LinedList"/>
    <dgm:cxn modelId="{55A7FAE2-2CC9-C24B-A454-35004038D21C}" srcId="{0F5AEE70-A457-4951-AB2D-C5CEA938931D}" destId="{046C13D3-7930-D148-95FD-8189AD8392FD}" srcOrd="0" destOrd="0" parTransId="{E3B654AC-E78A-4C4D-998F-79B1D58A9A53}" sibTransId="{8EFC7B9E-87CD-CC4B-9489-BC1B6A6C1E17}"/>
    <dgm:cxn modelId="{504079B7-5A41-4751-B4FF-DD32295BF441}" srcId="{E628A2E2-6D20-E14D-90DE-0E05BAA94670}" destId="{6B3723A1-0588-44C8-8DC5-90970513BE0A}" srcOrd="1" destOrd="0" parTransId="{F075E442-358E-48D7-A9D4-8FF91FDD313C}" sibTransId="{4AB95DD6-53B0-4FAC-8E6D-2A364CCA82ED}"/>
    <dgm:cxn modelId="{86798DA8-CF66-FC41-AFB3-73BCD77D7C2B}" type="presOf" srcId="{BBDF2A55-3A8A-4E08-9A08-37C34D0394A2}" destId="{27DAA0F8-A3C5-2C40-8ECF-B023E520E57F}" srcOrd="0" destOrd="0" presId="urn:microsoft.com/office/officeart/2008/layout/LinedList"/>
    <dgm:cxn modelId="{AF88009F-0848-0642-B709-6A4A50A90415}" type="presOf" srcId="{046C13D3-7930-D148-95FD-8189AD8392FD}" destId="{E009EC58-40FF-794B-B0EA-773ACE9A7F2C}" srcOrd="0" destOrd="0" presId="urn:microsoft.com/office/officeart/2008/layout/LinedList"/>
    <dgm:cxn modelId="{4441A9FE-C350-DA4D-827A-097460ACFE7D}" type="presOf" srcId="{6B3723A1-0588-44C8-8DC5-90970513BE0A}" destId="{B697DB2F-8822-354F-AA34-636BEC527906}" srcOrd="0" destOrd="0" presId="urn:microsoft.com/office/officeart/2008/layout/LinedList"/>
    <dgm:cxn modelId="{281A40EC-DEB2-F746-8D2A-3EF09998B657}" srcId="{0F5AEE70-A457-4951-AB2D-C5CEA938931D}" destId="{E628A2E2-6D20-E14D-90DE-0E05BAA94670}" srcOrd="1" destOrd="0" parTransId="{E8D1854E-F6CC-CF4A-845C-B9C83018DACF}" sibTransId="{A07BB495-4221-DD41-B148-166CA39F5057}"/>
    <dgm:cxn modelId="{79003F5E-C31A-42B0-8CC6-8F43EF3096AA}" srcId="{046C13D3-7930-D148-95FD-8189AD8392FD}" destId="{4F7A56D4-5D6D-4863-988F-074216DD52A1}" srcOrd="0" destOrd="0" parTransId="{89395AD6-7CDC-455B-BB51-2409A5186585}" sibTransId="{F8601E13-7E2B-47F7-A538-E91D8CAEE1BD}"/>
    <dgm:cxn modelId="{3464BF0C-978D-5448-8D3F-10BE02EE5648}" type="presOf" srcId="{02892378-E4D8-4A18-8029-966D8C300CAB}" destId="{659EBFFB-F387-904E-BA85-8BE4C2944B2C}" srcOrd="0" destOrd="0" presId="urn:microsoft.com/office/officeart/2008/layout/LinedList"/>
    <dgm:cxn modelId="{4C121DE6-FE1E-2C49-B9AA-B34372698548}" type="presOf" srcId="{E628A2E2-6D20-E14D-90DE-0E05BAA94670}" destId="{97A0A71A-B695-5144-9C41-21A6A0EA0C76}" srcOrd="0" destOrd="0" presId="urn:microsoft.com/office/officeart/2008/layout/LinedList"/>
    <dgm:cxn modelId="{EAAB954B-BEF7-42EA-B8F6-B1CDC429B3B1}" srcId="{046C13D3-7930-D148-95FD-8189AD8392FD}" destId="{BBDF2A55-3A8A-4E08-9A08-37C34D0394A2}" srcOrd="1" destOrd="0" parTransId="{C352CCBE-947D-46A6-9AE1-7A70D08DE0A3}" sibTransId="{CE83C21B-3A93-4374-8F83-98EE017AD901}"/>
    <dgm:cxn modelId="{AE5871A5-9953-494A-B44F-43B8C31FC3F7}" srcId="{E628A2E2-6D20-E14D-90DE-0E05BAA94670}" destId="{02892378-E4D8-4A18-8029-966D8C300CAB}" srcOrd="0" destOrd="0" parTransId="{39947A46-0441-443B-AB51-C099C7E499C7}" sibTransId="{3D37E023-15FF-40C9-B016-B2484FBA81CD}"/>
    <dgm:cxn modelId="{CADBE740-C61E-774B-A0C7-2047F6315807}" type="presOf" srcId="{4F7A56D4-5D6D-4863-988F-074216DD52A1}" destId="{F1F8344B-402E-3C4F-B945-B82D10069C26}" srcOrd="0" destOrd="0" presId="urn:microsoft.com/office/officeart/2008/layout/LinedList"/>
    <dgm:cxn modelId="{E43325D0-EAFE-EA43-BFC4-1DD12383F01D}" type="presParOf" srcId="{F7C0A7FC-BD99-8F45-B482-744A0810DAF6}" destId="{D8F98A98-6A09-C140-8987-E7272A092DCA}" srcOrd="0" destOrd="0" presId="urn:microsoft.com/office/officeart/2008/layout/LinedList"/>
    <dgm:cxn modelId="{1B416C86-59FC-F949-9EDB-078E5D9BE334}" type="presParOf" srcId="{F7C0A7FC-BD99-8F45-B482-744A0810DAF6}" destId="{70AE68DE-3BEA-2147-8AE6-4EE07D1D5D02}" srcOrd="1" destOrd="0" presId="urn:microsoft.com/office/officeart/2008/layout/LinedList"/>
    <dgm:cxn modelId="{E92D4E2A-252B-4E4E-B7E8-EA84E68B6483}" type="presParOf" srcId="{70AE68DE-3BEA-2147-8AE6-4EE07D1D5D02}" destId="{E009EC58-40FF-794B-B0EA-773ACE9A7F2C}" srcOrd="0" destOrd="0" presId="urn:microsoft.com/office/officeart/2008/layout/LinedList"/>
    <dgm:cxn modelId="{06468F4B-00A7-5442-968A-467AFEFEFAD4}" type="presParOf" srcId="{70AE68DE-3BEA-2147-8AE6-4EE07D1D5D02}" destId="{EE30F73D-C205-B84C-A0A7-F8D9B78CE5B7}" srcOrd="1" destOrd="0" presId="urn:microsoft.com/office/officeart/2008/layout/LinedList"/>
    <dgm:cxn modelId="{C508182C-A690-D848-91AA-ADE8B2DDB84A}" type="presParOf" srcId="{EE30F73D-C205-B84C-A0A7-F8D9B78CE5B7}" destId="{81490067-D7A6-1442-A824-BBBD1E1527C8}" srcOrd="0" destOrd="0" presId="urn:microsoft.com/office/officeart/2008/layout/LinedList"/>
    <dgm:cxn modelId="{5987B4EB-E46C-2E48-B83E-FB7C2CCD18B1}" type="presParOf" srcId="{EE30F73D-C205-B84C-A0A7-F8D9B78CE5B7}" destId="{2C177A45-6CB9-8F49-9457-26B1416CEA0E}" srcOrd="1" destOrd="0" presId="urn:microsoft.com/office/officeart/2008/layout/LinedList"/>
    <dgm:cxn modelId="{8799D106-5BE4-374B-A35C-2F80F34F3A96}" type="presParOf" srcId="{2C177A45-6CB9-8F49-9457-26B1416CEA0E}" destId="{F1498C22-D597-3E4F-84FD-1451BDA1ABEA}" srcOrd="0" destOrd="0" presId="urn:microsoft.com/office/officeart/2008/layout/LinedList"/>
    <dgm:cxn modelId="{0C9960C7-0971-2E43-BC0C-057688AEDADC}" type="presParOf" srcId="{2C177A45-6CB9-8F49-9457-26B1416CEA0E}" destId="{F1F8344B-402E-3C4F-B945-B82D10069C26}" srcOrd="1" destOrd="0" presId="urn:microsoft.com/office/officeart/2008/layout/LinedList"/>
    <dgm:cxn modelId="{D3B0BE83-3290-5C47-A2E0-3CA09FCB811D}" type="presParOf" srcId="{2C177A45-6CB9-8F49-9457-26B1416CEA0E}" destId="{7B4F4AF2-35E5-F549-A40D-E918947AADAF}" srcOrd="2" destOrd="0" presId="urn:microsoft.com/office/officeart/2008/layout/LinedList"/>
    <dgm:cxn modelId="{41E9A243-51B2-C240-904C-3E7A04F29A3A}" type="presParOf" srcId="{EE30F73D-C205-B84C-A0A7-F8D9B78CE5B7}" destId="{E208D184-5514-994A-94D1-C0F249C4F1B6}" srcOrd="2" destOrd="0" presId="urn:microsoft.com/office/officeart/2008/layout/LinedList"/>
    <dgm:cxn modelId="{CD083BF6-CCA7-FD43-8449-B8ED1FF953A4}" type="presParOf" srcId="{EE30F73D-C205-B84C-A0A7-F8D9B78CE5B7}" destId="{960EF25E-800E-494C-9A11-7D767D077DD5}" srcOrd="3" destOrd="0" presId="urn:microsoft.com/office/officeart/2008/layout/LinedList"/>
    <dgm:cxn modelId="{2DF81782-8067-C74A-A433-5B6F506A6A95}" type="presParOf" srcId="{EE30F73D-C205-B84C-A0A7-F8D9B78CE5B7}" destId="{F2DCEE28-7E62-1B4D-8A34-9AF23FD6E3C8}" srcOrd="4" destOrd="0" presId="urn:microsoft.com/office/officeart/2008/layout/LinedList"/>
    <dgm:cxn modelId="{1F30D92C-F9C3-F441-B1A2-A3BAD6A7AABF}" type="presParOf" srcId="{F2DCEE28-7E62-1B4D-8A34-9AF23FD6E3C8}" destId="{68DCFAC1-E267-F642-B47E-E85A7B7B3014}" srcOrd="0" destOrd="0" presId="urn:microsoft.com/office/officeart/2008/layout/LinedList"/>
    <dgm:cxn modelId="{28111511-457C-7848-8132-90AF2E2A45B4}" type="presParOf" srcId="{F2DCEE28-7E62-1B4D-8A34-9AF23FD6E3C8}" destId="{27DAA0F8-A3C5-2C40-8ECF-B023E520E57F}" srcOrd="1" destOrd="0" presId="urn:microsoft.com/office/officeart/2008/layout/LinedList"/>
    <dgm:cxn modelId="{F5CA6B11-4D89-0644-8877-1D65748E0567}" type="presParOf" srcId="{F2DCEE28-7E62-1B4D-8A34-9AF23FD6E3C8}" destId="{C0459855-32EC-0146-BDDC-363B73E80200}" srcOrd="2" destOrd="0" presId="urn:microsoft.com/office/officeart/2008/layout/LinedList"/>
    <dgm:cxn modelId="{7AF7D9A5-7674-A84E-A45C-FF5EC31C8D8C}" type="presParOf" srcId="{EE30F73D-C205-B84C-A0A7-F8D9B78CE5B7}" destId="{DF827A9A-AB37-0F46-8525-BDC1BD8649C6}" srcOrd="5" destOrd="0" presId="urn:microsoft.com/office/officeart/2008/layout/LinedList"/>
    <dgm:cxn modelId="{1D4E0847-563A-A94E-BD98-E837B8D7697D}" type="presParOf" srcId="{EE30F73D-C205-B84C-A0A7-F8D9B78CE5B7}" destId="{4215019C-7065-FA4A-B8A3-D8969761FB2A}" srcOrd="6" destOrd="0" presId="urn:microsoft.com/office/officeart/2008/layout/LinedList"/>
    <dgm:cxn modelId="{284D76C1-9ECF-B64B-B862-E0AEC7516ACB}" type="presParOf" srcId="{F7C0A7FC-BD99-8F45-B482-744A0810DAF6}" destId="{503954B5-3CC2-F043-A82E-E3873F464EA6}" srcOrd="2" destOrd="0" presId="urn:microsoft.com/office/officeart/2008/layout/LinedList"/>
    <dgm:cxn modelId="{D712782F-0513-FF4A-B8C4-C15C6C0F8766}" type="presParOf" srcId="{F7C0A7FC-BD99-8F45-B482-744A0810DAF6}" destId="{8E5016B2-B17D-3C49-BE18-D2AAAC2FBADF}" srcOrd="3" destOrd="0" presId="urn:microsoft.com/office/officeart/2008/layout/LinedList"/>
    <dgm:cxn modelId="{73AA6CD6-90D4-6543-AFFB-D6844BCAE4A7}" type="presParOf" srcId="{8E5016B2-B17D-3C49-BE18-D2AAAC2FBADF}" destId="{97A0A71A-B695-5144-9C41-21A6A0EA0C76}" srcOrd="0" destOrd="0" presId="urn:microsoft.com/office/officeart/2008/layout/LinedList"/>
    <dgm:cxn modelId="{AD648A1E-307E-2049-A9EC-C6136CF3653F}" type="presParOf" srcId="{8E5016B2-B17D-3C49-BE18-D2AAAC2FBADF}" destId="{3E36BB02-A510-F246-91AD-840E626DF4DB}" srcOrd="1" destOrd="0" presId="urn:microsoft.com/office/officeart/2008/layout/LinedList"/>
    <dgm:cxn modelId="{6BC9F941-FE32-FA45-9A8B-E7090233EC6D}" type="presParOf" srcId="{3E36BB02-A510-F246-91AD-840E626DF4DB}" destId="{48438080-248A-B445-A79B-04C34516244E}" srcOrd="0" destOrd="0" presId="urn:microsoft.com/office/officeart/2008/layout/LinedList"/>
    <dgm:cxn modelId="{22FA6077-9E48-3643-8CE3-F6AC6A68520C}" type="presParOf" srcId="{3E36BB02-A510-F246-91AD-840E626DF4DB}" destId="{EF72B511-0958-EA42-85F7-D37AC6CC3DE2}" srcOrd="1" destOrd="0" presId="urn:microsoft.com/office/officeart/2008/layout/LinedList"/>
    <dgm:cxn modelId="{B25EB147-9B54-5748-9359-BD01C68B67A5}" type="presParOf" srcId="{EF72B511-0958-EA42-85F7-D37AC6CC3DE2}" destId="{785F9C7E-0C8E-A24E-AC74-6227DA415F06}" srcOrd="0" destOrd="0" presId="urn:microsoft.com/office/officeart/2008/layout/LinedList"/>
    <dgm:cxn modelId="{963B873E-68A3-4141-9C4B-AA0E14835EB0}" type="presParOf" srcId="{EF72B511-0958-EA42-85F7-D37AC6CC3DE2}" destId="{659EBFFB-F387-904E-BA85-8BE4C2944B2C}" srcOrd="1" destOrd="0" presId="urn:microsoft.com/office/officeart/2008/layout/LinedList"/>
    <dgm:cxn modelId="{1FEEB27B-4EDE-5B4A-9A2D-F7D3650DD434}" type="presParOf" srcId="{EF72B511-0958-EA42-85F7-D37AC6CC3DE2}" destId="{4DE912FF-C34D-3341-95FD-BBD44FC2A8A9}" srcOrd="2" destOrd="0" presId="urn:microsoft.com/office/officeart/2008/layout/LinedList"/>
    <dgm:cxn modelId="{DDE49B4D-17CC-3848-984D-E807BE8638EA}" type="presParOf" srcId="{3E36BB02-A510-F246-91AD-840E626DF4DB}" destId="{26C0B2D2-0EAA-1E48-BB70-1FDAB32A6AB4}" srcOrd="2" destOrd="0" presId="urn:microsoft.com/office/officeart/2008/layout/LinedList"/>
    <dgm:cxn modelId="{25867729-9C28-EB4E-9A54-C66D3E463F4A}" type="presParOf" srcId="{3E36BB02-A510-F246-91AD-840E626DF4DB}" destId="{36EEB18D-1350-3046-8B66-2525975F5A05}" srcOrd="3" destOrd="0" presId="urn:microsoft.com/office/officeart/2008/layout/LinedList"/>
    <dgm:cxn modelId="{DCA66B19-976D-3343-A75D-2D26D6A17BCD}" type="presParOf" srcId="{3E36BB02-A510-F246-91AD-840E626DF4DB}" destId="{2E8CD3EA-15C3-8444-901E-D0A44D2FD06D}" srcOrd="4" destOrd="0" presId="urn:microsoft.com/office/officeart/2008/layout/LinedList"/>
    <dgm:cxn modelId="{50A72A8C-16A8-4441-A0C3-4B182CDDC86A}" type="presParOf" srcId="{2E8CD3EA-15C3-8444-901E-D0A44D2FD06D}" destId="{42D14A8F-3631-D14C-8295-9638A81F43CC}" srcOrd="0" destOrd="0" presId="urn:microsoft.com/office/officeart/2008/layout/LinedList"/>
    <dgm:cxn modelId="{BEC4FE93-ACB8-7344-81C6-CCA978A4F986}" type="presParOf" srcId="{2E8CD3EA-15C3-8444-901E-D0A44D2FD06D}" destId="{B697DB2F-8822-354F-AA34-636BEC527906}" srcOrd="1" destOrd="0" presId="urn:microsoft.com/office/officeart/2008/layout/LinedList"/>
    <dgm:cxn modelId="{41CC1E25-BF9F-D542-80B6-D4D7D844C0B5}" type="presParOf" srcId="{2E8CD3EA-15C3-8444-901E-D0A44D2FD06D}" destId="{21C9253E-5653-334C-BBE2-EF185425A531}" srcOrd="2" destOrd="0" presId="urn:microsoft.com/office/officeart/2008/layout/LinedList"/>
    <dgm:cxn modelId="{115FF8F2-C7E1-1F47-8708-6900967FA2C3}" type="presParOf" srcId="{3E36BB02-A510-F246-91AD-840E626DF4DB}" destId="{00044EA6-3004-2E46-A9ED-CC912161DCCC}" srcOrd="5" destOrd="0" presId="urn:microsoft.com/office/officeart/2008/layout/LinedList"/>
    <dgm:cxn modelId="{39D97A61-3166-404D-9892-0E93ECB5C344}" type="presParOf" srcId="{3E36BB02-A510-F246-91AD-840E626DF4DB}" destId="{AA72A41B-AA72-E64A-A1B6-12CDA49A2764}" srcOrd="6"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E71F158-00E8-45C8-8B3B-D0995BE44801}"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8EC1C50B-6200-450C-8AA7-4484144EF4CB}">
      <dgm:prSet phldrT="[Text]"/>
      <dgm:spPr/>
      <dgm:t>
        <a:bodyPr/>
        <a:lstStyle/>
        <a:p>
          <a:r>
            <a:rPr lang="en-GB" dirty="0" smtClean="0"/>
            <a:t>Culture and context define the relevance and limits of any type of capacity development intervention. </a:t>
          </a:r>
          <a:endParaRPr lang="en-GB" dirty="0"/>
        </a:p>
      </dgm:t>
    </dgm:pt>
    <dgm:pt modelId="{AE19E4E5-3AD8-40A1-B086-41E50AC95938}" type="parTrans" cxnId="{229AC9F6-97AC-4F09-BD8F-551DA8B83BCF}">
      <dgm:prSet/>
      <dgm:spPr/>
      <dgm:t>
        <a:bodyPr/>
        <a:lstStyle/>
        <a:p>
          <a:endParaRPr lang="en-GB"/>
        </a:p>
      </dgm:t>
    </dgm:pt>
    <dgm:pt modelId="{5C61F858-0F0A-4416-BCFC-7F263A51D6E9}" type="sibTrans" cxnId="{229AC9F6-97AC-4F09-BD8F-551DA8B83BCF}">
      <dgm:prSet/>
      <dgm:spPr/>
      <dgm:t>
        <a:bodyPr/>
        <a:lstStyle/>
        <a:p>
          <a:endParaRPr lang="en-GB"/>
        </a:p>
      </dgm:t>
    </dgm:pt>
    <dgm:pt modelId="{C88A9B61-1CE0-40B5-B43E-30915C0E0EED}">
      <dgm:prSet/>
      <dgm:spPr/>
      <dgm:t>
        <a:bodyPr/>
        <a:lstStyle/>
        <a:p>
          <a:r>
            <a:rPr lang="en-GB" dirty="0" smtClean="0"/>
            <a:t>Both are significant for scale up and transfer of good practice.</a:t>
          </a:r>
        </a:p>
      </dgm:t>
    </dgm:pt>
    <dgm:pt modelId="{8BAE61A5-CC75-4AF6-A3DA-C66B547BE1EB}" type="parTrans" cxnId="{72ED57F6-AF55-4F6C-94B9-E85049F61E44}">
      <dgm:prSet/>
      <dgm:spPr/>
      <dgm:t>
        <a:bodyPr/>
        <a:lstStyle/>
        <a:p>
          <a:endParaRPr lang="en-GB"/>
        </a:p>
      </dgm:t>
    </dgm:pt>
    <dgm:pt modelId="{AA178A04-E84D-4F20-956C-4880B1334EB9}" type="sibTrans" cxnId="{72ED57F6-AF55-4F6C-94B9-E85049F61E44}">
      <dgm:prSet/>
      <dgm:spPr/>
      <dgm:t>
        <a:bodyPr/>
        <a:lstStyle/>
        <a:p>
          <a:endParaRPr lang="en-GB"/>
        </a:p>
      </dgm:t>
    </dgm:pt>
    <dgm:pt modelId="{65607F4A-9F9B-495A-841D-434E399BA670}" type="pres">
      <dgm:prSet presAssocID="{CE71F158-00E8-45C8-8B3B-D0995BE44801}" presName="linear" presStyleCnt="0">
        <dgm:presLayoutVars>
          <dgm:animLvl val="lvl"/>
          <dgm:resizeHandles val="exact"/>
        </dgm:presLayoutVars>
      </dgm:prSet>
      <dgm:spPr/>
      <dgm:t>
        <a:bodyPr/>
        <a:lstStyle/>
        <a:p>
          <a:endParaRPr lang="en-GB"/>
        </a:p>
      </dgm:t>
    </dgm:pt>
    <dgm:pt modelId="{E33523F1-7309-4814-BC30-E98A12FA37F3}" type="pres">
      <dgm:prSet presAssocID="{8EC1C50B-6200-450C-8AA7-4484144EF4CB}" presName="parentText" presStyleLbl="node1" presStyleIdx="0" presStyleCnt="2">
        <dgm:presLayoutVars>
          <dgm:chMax val="0"/>
          <dgm:bulletEnabled val="1"/>
        </dgm:presLayoutVars>
      </dgm:prSet>
      <dgm:spPr/>
      <dgm:t>
        <a:bodyPr/>
        <a:lstStyle/>
        <a:p>
          <a:endParaRPr lang="en-GB"/>
        </a:p>
      </dgm:t>
    </dgm:pt>
    <dgm:pt modelId="{575DC3E1-1CAE-46C3-892F-A892D4268FE0}" type="pres">
      <dgm:prSet presAssocID="{5C61F858-0F0A-4416-BCFC-7F263A51D6E9}" presName="spacer" presStyleCnt="0"/>
      <dgm:spPr/>
      <dgm:t>
        <a:bodyPr/>
        <a:lstStyle/>
        <a:p>
          <a:endParaRPr lang="en-US"/>
        </a:p>
      </dgm:t>
    </dgm:pt>
    <dgm:pt modelId="{1335A003-57B2-473D-933F-A34375A4F554}" type="pres">
      <dgm:prSet presAssocID="{C88A9B61-1CE0-40B5-B43E-30915C0E0EED}" presName="parentText" presStyleLbl="node1" presStyleIdx="1" presStyleCnt="2">
        <dgm:presLayoutVars>
          <dgm:chMax val="0"/>
          <dgm:bulletEnabled val="1"/>
        </dgm:presLayoutVars>
      </dgm:prSet>
      <dgm:spPr/>
      <dgm:t>
        <a:bodyPr/>
        <a:lstStyle/>
        <a:p>
          <a:endParaRPr lang="en-GB"/>
        </a:p>
      </dgm:t>
    </dgm:pt>
  </dgm:ptLst>
  <dgm:cxnLst>
    <dgm:cxn modelId="{229AC9F6-97AC-4F09-BD8F-551DA8B83BCF}" srcId="{CE71F158-00E8-45C8-8B3B-D0995BE44801}" destId="{8EC1C50B-6200-450C-8AA7-4484144EF4CB}" srcOrd="0" destOrd="0" parTransId="{AE19E4E5-3AD8-40A1-B086-41E50AC95938}" sibTransId="{5C61F858-0F0A-4416-BCFC-7F263A51D6E9}"/>
    <dgm:cxn modelId="{72ED57F6-AF55-4F6C-94B9-E85049F61E44}" srcId="{CE71F158-00E8-45C8-8B3B-D0995BE44801}" destId="{C88A9B61-1CE0-40B5-B43E-30915C0E0EED}" srcOrd="1" destOrd="0" parTransId="{8BAE61A5-CC75-4AF6-A3DA-C66B547BE1EB}" sibTransId="{AA178A04-E84D-4F20-956C-4880B1334EB9}"/>
    <dgm:cxn modelId="{3EA037D2-59D1-BD48-8385-22FCDCD531A5}" type="presOf" srcId="{CE71F158-00E8-45C8-8B3B-D0995BE44801}" destId="{65607F4A-9F9B-495A-841D-434E399BA670}" srcOrd="0" destOrd="0" presId="urn:microsoft.com/office/officeart/2005/8/layout/vList2"/>
    <dgm:cxn modelId="{300ADF51-96F2-004C-B959-E1D56BA619BA}" type="presOf" srcId="{C88A9B61-1CE0-40B5-B43E-30915C0E0EED}" destId="{1335A003-57B2-473D-933F-A34375A4F554}" srcOrd="0" destOrd="0" presId="urn:microsoft.com/office/officeart/2005/8/layout/vList2"/>
    <dgm:cxn modelId="{7626906E-FB09-CD49-AB88-848F2D33235C}" type="presOf" srcId="{8EC1C50B-6200-450C-8AA7-4484144EF4CB}" destId="{E33523F1-7309-4814-BC30-E98A12FA37F3}" srcOrd="0" destOrd="0" presId="urn:microsoft.com/office/officeart/2005/8/layout/vList2"/>
    <dgm:cxn modelId="{B61CD355-A129-4A4B-8365-9E4E1AA9F3F6}" type="presParOf" srcId="{65607F4A-9F9B-495A-841D-434E399BA670}" destId="{E33523F1-7309-4814-BC30-E98A12FA37F3}" srcOrd="0" destOrd="0" presId="urn:microsoft.com/office/officeart/2005/8/layout/vList2"/>
    <dgm:cxn modelId="{9FB3DA9A-93CA-4848-9A93-D951DE89C49C}" type="presParOf" srcId="{65607F4A-9F9B-495A-841D-434E399BA670}" destId="{575DC3E1-1CAE-46C3-892F-A892D4268FE0}" srcOrd="1" destOrd="0" presId="urn:microsoft.com/office/officeart/2005/8/layout/vList2"/>
    <dgm:cxn modelId="{2D3D6B24-17A1-E146-B207-D8C2A96354D9}" type="presParOf" srcId="{65607F4A-9F9B-495A-841D-434E399BA670}" destId="{1335A003-57B2-473D-933F-A34375A4F55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B5B1F102-98C8-4EBF-B6AB-20A0EADF06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2CC48E5-FA23-4496-87E0-5C52BE7BAC47}">
      <dgm:prSet/>
      <dgm:spPr/>
      <dgm:t>
        <a:bodyPr/>
        <a:lstStyle/>
        <a:p>
          <a:pPr rtl="0"/>
          <a:r>
            <a:rPr lang="en-GB" dirty="0" smtClean="0"/>
            <a:t>Approaches to CD</a:t>
          </a:r>
          <a:endParaRPr lang="en-GB" dirty="0"/>
        </a:p>
      </dgm:t>
    </dgm:pt>
    <dgm:pt modelId="{636CCD4F-D424-4241-A0C0-B02BF69F7C96}" type="parTrans" cxnId="{C67F4182-50A0-489D-ABA2-1B51015F3F48}">
      <dgm:prSet/>
      <dgm:spPr/>
      <dgm:t>
        <a:bodyPr/>
        <a:lstStyle/>
        <a:p>
          <a:endParaRPr lang="en-GB"/>
        </a:p>
      </dgm:t>
    </dgm:pt>
    <dgm:pt modelId="{2AE0E516-8784-41A3-94C3-CA402637B657}" type="sibTrans" cxnId="{C67F4182-50A0-489D-ABA2-1B51015F3F48}">
      <dgm:prSet/>
      <dgm:spPr/>
      <dgm:t>
        <a:bodyPr/>
        <a:lstStyle/>
        <a:p>
          <a:endParaRPr lang="en-GB"/>
        </a:p>
      </dgm:t>
    </dgm:pt>
    <dgm:pt modelId="{F6448A48-679F-40AF-903B-3EA8E520BFE7}" type="pres">
      <dgm:prSet presAssocID="{B5B1F102-98C8-4EBF-B6AB-20A0EADF0680}" presName="linear" presStyleCnt="0">
        <dgm:presLayoutVars>
          <dgm:animLvl val="lvl"/>
          <dgm:resizeHandles val="exact"/>
        </dgm:presLayoutVars>
      </dgm:prSet>
      <dgm:spPr/>
      <dgm:t>
        <a:bodyPr/>
        <a:lstStyle/>
        <a:p>
          <a:endParaRPr lang="en-US"/>
        </a:p>
      </dgm:t>
    </dgm:pt>
    <dgm:pt modelId="{B7A2C8C2-7361-4230-9828-B468AF04CE31}" type="pres">
      <dgm:prSet presAssocID="{82CC48E5-FA23-4496-87E0-5C52BE7BAC47}" presName="parentText" presStyleLbl="node1" presStyleIdx="0" presStyleCnt="1">
        <dgm:presLayoutVars>
          <dgm:chMax val="0"/>
          <dgm:bulletEnabled val="1"/>
        </dgm:presLayoutVars>
      </dgm:prSet>
      <dgm:spPr/>
      <dgm:t>
        <a:bodyPr/>
        <a:lstStyle/>
        <a:p>
          <a:endParaRPr lang="en-GB"/>
        </a:p>
      </dgm:t>
    </dgm:pt>
  </dgm:ptLst>
  <dgm:cxnLst>
    <dgm:cxn modelId="{C67F4182-50A0-489D-ABA2-1B51015F3F48}" srcId="{B5B1F102-98C8-4EBF-B6AB-20A0EADF0680}" destId="{82CC48E5-FA23-4496-87E0-5C52BE7BAC47}" srcOrd="0" destOrd="0" parTransId="{636CCD4F-D424-4241-A0C0-B02BF69F7C96}" sibTransId="{2AE0E516-8784-41A3-94C3-CA402637B657}"/>
    <dgm:cxn modelId="{B747DF75-8CB8-4ACD-8149-CA9ADF6B3F87}" type="presOf" srcId="{82CC48E5-FA23-4496-87E0-5C52BE7BAC47}" destId="{B7A2C8C2-7361-4230-9828-B468AF04CE31}" srcOrd="0" destOrd="0" presId="urn:microsoft.com/office/officeart/2005/8/layout/vList2"/>
    <dgm:cxn modelId="{219757DA-D46B-45A7-962C-A02DC6F7C010}" type="presOf" srcId="{B5B1F102-98C8-4EBF-B6AB-20A0EADF0680}" destId="{F6448A48-679F-40AF-903B-3EA8E520BFE7}" srcOrd="0" destOrd="0" presId="urn:microsoft.com/office/officeart/2005/8/layout/vList2"/>
    <dgm:cxn modelId="{48E0376D-03D2-4582-9DB5-DCC02EE2E732}" type="presParOf" srcId="{F6448A48-679F-40AF-903B-3EA8E520BFE7}" destId="{B7A2C8C2-7361-4230-9828-B468AF04CE3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C08CC6F2-6D1E-4479-A3A5-2343047DB4D2}" type="doc">
      <dgm:prSet loTypeId="urn:microsoft.com/office/officeart/2005/8/layout/default#11" loCatId="list" qsTypeId="urn:microsoft.com/office/officeart/2005/8/quickstyle/simple1" qsCatId="simple" csTypeId="urn:microsoft.com/office/officeart/2005/8/colors/accent1_2" csCatId="accent1" phldr="1"/>
      <dgm:spPr/>
      <dgm:t>
        <a:bodyPr/>
        <a:lstStyle/>
        <a:p>
          <a:endParaRPr lang="en-GB"/>
        </a:p>
      </dgm:t>
    </dgm:pt>
    <dgm:pt modelId="{9DD46006-BE77-4B3D-B520-A0CA2F7FFA34}">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For technical knowledge and skills</a:t>
          </a:r>
          <a:endParaRPr lang="en-GB" dirty="0"/>
        </a:p>
      </dgm:t>
    </dgm:pt>
    <dgm:pt modelId="{62E188DA-87DF-47CF-8EFF-E3B57A482A2F}" type="parTrans" cxnId="{3A220908-4C44-4036-A487-DCD49733423D}">
      <dgm:prSet/>
      <dgm:spPr/>
      <dgm:t>
        <a:bodyPr/>
        <a:lstStyle/>
        <a:p>
          <a:endParaRPr lang="en-GB"/>
        </a:p>
      </dgm:t>
    </dgm:pt>
    <dgm:pt modelId="{DE33DE68-67E8-45E5-8CDB-498636685CEC}" type="sibTrans" cxnId="{3A220908-4C44-4036-A487-DCD49733423D}">
      <dgm:prSet/>
      <dgm:spPr/>
      <dgm:t>
        <a:bodyPr/>
        <a:lstStyle/>
        <a:p>
          <a:endParaRPr lang="en-GB"/>
        </a:p>
      </dgm:t>
    </dgm:pt>
    <dgm:pt modelId="{4D5CA47D-0C9B-4D1A-A8EF-91CC87C27BDF}">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Academic study programmes</a:t>
          </a:r>
          <a:endParaRPr lang="en-GB" dirty="0"/>
        </a:p>
      </dgm:t>
    </dgm:pt>
    <dgm:pt modelId="{2921CC16-E88D-4E24-9E4C-A430BA483DC7}" type="parTrans" cxnId="{0F1D2640-54D6-46F7-BEC2-6D4080FC18BE}">
      <dgm:prSet/>
      <dgm:spPr/>
      <dgm:t>
        <a:bodyPr/>
        <a:lstStyle/>
        <a:p>
          <a:endParaRPr lang="en-GB"/>
        </a:p>
      </dgm:t>
    </dgm:pt>
    <dgm:pt modelId="{9AB247A1-71DF-4DF1-84A9-33922AA5C87B}" type="sibTrans" cxnId="{0F1D2640-54D6-46F7-BEC2-6D4080FC18BE}">
      <dgm:prSet/>
      <dgm:spPr/>
      <dgm:t>
        <a:bodyPr/>
        <a:lstStyle/>
        <a:p>
          <a:endParaRPr lang="en-GB"/>
        </a:p>
      </dgm:t>
    </dgm:pt>
    <dgm:pt modelId="{5D1D157D-B2F8-49BD-8C7D-6737E51FD408}">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Blended learning</a:t>
          </a:r>
          <a:endParaRPr lang="en-GB" dirty="0"/>
        </a:p>
      </dgm:t>
    </dgm:pt>
    <dgm:pt modelId="{B14D41DE-1F4D-4D5F-80F2-EB751574F6E8}" type="parTrans" cxnId="{FBD24BE4-5EB1-4EE7-8A4E-A0B672400342}">
      <dgm:prSet/>
      <dgm:spPr/>
      <dgm:t>
        <a:bodyPr/>
        <a:lstStyle/>
        <a:p>
          <a:endParaRPr lang="en-GB"/>
        </a:p>
      </dgm:t>
    </dgm:pt>
    <dgm:pt modelId="{8E59B6C7-51A6-42A8-BDE1-8A71CCA1657B}" type="sibTrans" cxnId="{FBD24BE4-5EB1-4EE7-8A4E-A0B672400342}">
      <dgm:prSet/>
      <dgm:spPr/>
      <dgm:t>
        <a:bodyPr/>
        <a:lstStyle/>
        <a:p>
          <a:endParaRPr lang="en-GB"/>
        </a:p>
      </dgm:t>
    </dgm:pt>
    <dgm:pt modelId="{ECF55E49-A40D-4452-A7F3-9B2BC3C6A01D}">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Didactic or participatory training</a:t>
          </a:r>
          <a:endParaRPr lang="en-GB" dirty="0"/>
        </a:p>
      </dgm:t>
    </dgm:pt>
    <dgm:pt modelId="{6C701BC9-FF39-4C23-A71D-D48E82592762}" type="parTrans" cxnId="{67B59484-FBFE-4700-B6B9-B1E068158217}">
      <dgm:prSet/>
      <dgm:spPr/>
      <dgm:t>
        <a:bodyPr/>
        <a:lstStyle/>
        <a:p>
          <a:endParaRPr lang="en-GB"/>
        </a:p>
      </dgm:t>
    </dgm:pt>
    <dgm:pt modelId="{6EDBBC37-7AB1-411E-BF42-DC3A2AAD2E6E}" type="sibTrans" cxnId="{67B59484-FBFE-4700-B6B9-B1E068158217}">
      <dgm:prSet/>
      <dgm:spPr/>
      <dgm:t>
        <a:bodyPr/>
        <a:lstStyle/>
        <a:p>
          <a:endParaRPr lang="en-GB"/>
        </a:p>
      </dgm:t>
    </dgm:pt>
    <dgm:pt modelId="{273257D0-BFC9-407E-BDA7-C1F5D018D8AC}">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Distance learning</a:t>
          </a:r>
          <a:endParaRPr lang="en-GB" dirty="0"/>
        </a:p>
      </dgm:t>
    </dgm:pt>
    <dgm:pt modelId="{6835DEA0-0B84-4889-998C-6B7AFB15398E}" type="parTrans" cxnId="{2A62A288-154C-4936-A131-03B2F84E1EBA}">
      <dgm:prSet/>
      <dgm:spPr/>
      <dgm:t>
        <a:bodyPr/>
        <a:lstStyle/>
        <a:p>
          <a:endParaRPr lang="en-GB"/>
        </a:p>
      </dgm:t>
    </dgm:pt>
    <dgm:pt modelId="{F27008CA-BAAB-4013-A9DF-8E583042A7B7}" type="sibTrans" cxnId="{2A62A288-154C-4936-A131-03B2F84E1EBA}">
      <dgm:prSet/>
      <dgm:spPr/>
      <dgm:t>
        <a:bodyPr/>
        <a:lstStyle/>
        <a:p>
          <a:endParaRPr lang="en-GB"/>
        </a:p>
      </dgm:t>
    </dgm:pt>
    <dgm:pt modelId="{BE44A206-1FEC-4618-AAD5-C0518E4BCC51}">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E-learning</a:t>
          </a:r>
          <a:endParaRPr lang="en-GB" dirty="0"/>
        </a:p>
      </dgm:t>
    </dgm:pt>
    <dgm:pt modelId="{4F3CF870-6BB8-4B0A-B4B0-8855A1E99AAA}" type="parTrans" cxnId="{A0079DBD-CCE2-4DA1-8E4C-4B9A8BFBDF50}">
      <dgm:prSet/>
      <dgm:spPr/>
      <dgm:t>
        <a:bodyPr/>
        <a:lstStyle/>
        <a:p>
          <a:endParaRPr lang="en-GB"/>
        </a:p>
      </dgm:t>
    </dgm:pt>
    <dgm:pt modelId="{554FE216-8F49-49E9-ADD9-EC8B7B88C274}" type="sibTrans" cxnId="{A0079DBD-CCE2-4DA1-8E4C-4B9A8BFBDF50}">
      <dgm:prSet/>
      <dgm:spPr/>
      <dgm:t>
        <a:bodyPr/>
        <a:lstStyle/>
        <a:p>
          <a:endParaRPr lang="en-GB"/>
        </a:p>
      </dgm:t>
    </dgm:pt>
    <dgm:pt modelId="{496B5B3E-EA83-4034-91D1-BE76BF9773F0}" type="pres">
      <dgm:prSet presAssocID="{C08CC6F2-6D1E-4479-A3A5-2343047DB4D2}" presName="diagram" presStyleCnt="0">
        <dgm:presLayoutVars>
          <dgm:dir/>
          <dgm:resizeHandles val="exact"/>
        </dgm:presLayoutVars>
      </dgm:prSet>
      <dgm:spPr/>
      <dgm:t>
        <a:bodyPr/>
        <a:lstStyle/>
        <a:p>
          <a:endParaRPr lang="en-US"/>
        </a:p>
      </dgm:t>
    </dgm:pt>
    <dgm:pt modelId="{F21BB2A1-D6BD-4475-A9E3-61035283E54C}" type="pres">
      <dgm:prSet presAssocID="{9DD46006-BE77-4B3D-B520-A0CA2F7FFA34}" presName="node" presStyleLbl="node1" presStyleIdx="0" presStyleCnt="1" custLinFactNeighborY="-16333">
        <dgm:presLayoutVars>
          <dgm:bulletEnabled val="1"/>
        </dgm:presLayoutVars>
      </dgm:prSet>
      <dgm:spPr/>
      <dgm:t>
        <a:bodyPr/>
        <a:lstStyle/>
        <a:p>
          <a:endParaRPr lang="en-US"/>
        </a:p>
      </dgm:t>
    </dgm:pt>
  </dgm:ptLst>
  <dgm:cxnLst>
    <dgm:cxn modelId="{3D9B968E-02B7-4AA1-A942-01EF4757BF02}" type="presOf" srcId="{4D5CA47D-0C9B-4D1A-A8EF-91CC87C27BDF}" destId="{F21BB2A1-D6BD-4475-A9E3-61035283E54C}" srcOrd="0" destOrd="1" presId="urn:microsoft.com/office/officeart/2005/8/layout/default#11"/>
    <dgm:cxn modelId="{954DD140-42F1-4E35-A210-CD6F53DA08B8}" type="presOf" srcId="{BE44A206-1FEC-4618-AAD5-C0518E4BCC51}" destId="{F21BB2A1-D6BD-4475-A9E3-61035283E54C}" srcOrd="0" destOrd="5" presId="urn:microsoft.com/office/officeart/2005/8/layout/default#11"/>
    <dgm:cxn modelId="{A0079DBD-CCE2-4DA1-8E4C-4B9A8BFBDF50}" srcId="{9DD46006-BE77-4B3D-B520-A0CA2F7FFA34}" destId="{BE44A206-1FEC-4618-AAD5-C0518E4BCC51}" srcOrd="4" destOrd="0" parTransId="{4F3CF870-6BB8-4B0A-B4B0-8855A1E99AAA}" sibTransId="{554FE216-8F49-49E9-ADD9-EC8B7B88C274}"/>
    <dgm:cxn modelId="{B5BD8D51-0794-486E-8500-862F8A0D4CA4}" type="presOf" srcId="{273257D0-BFC9-407E-BDA7-C1F5D018D8AC}" destId="{F21BB2A1-D6BD-4475-A9E3-61035283E54C}" srcOrd="0" destOrd="4" presId="urn:microsoft.com/office/officeart/2005/8/layout/default#11"/>
    <dgm:cxn modelId="{02601249-0372-4695-A8F0-FFFF0DDB2113}" type="presOf" srcId="{5D1D157D-B2F8-49BD-8C7D-6737E51FD408}" destId="{F21BB2A1-D6BD-4475-A9E3-61035283E54C}" srcOrd="0" destOrd="2" presId="urn:microsoft.com/office/officeart/2005/8/layout/default#11"/>
    <dgm:cxn modelId="{2E9CE4B1-8D48-446F-B776-8E03133772D6}" type="presOf" srcId="{9DD46006-BE77-4B3D-B520-A0CA2F7FFA34}" destId="{F21BB2A1-D6BD-4475-A9E3-61035283E54C}" srcOrd="0" destOrd="0" presId="urn:microsoft.com/office/officeart/2005/8/layout/default#11"/>
    <dgm:cxn modelId="{FBD24BE4-5EB1-4EE7-8A4E-A0B672400342}" srcId="{9DD46006-BE77-4B3D-B520-A0CA2F7FFA34}" destId="{5D1D157D-B2F8-49BD-8C7D-6737E51FD408}" srcOrd="1" destOrd="0" parTransId="{B14D41DE-1F4D-4D5F-80F2-EB751574F6E8}" sibTransId="{8E59B6C7-51A6-42A8-BDE1-8A71CCA1657B}"/>
    <dgm:cxn modelId="{220A17F6-7612-4F44-B9B1-7A7B6B2E6392}" type="presOf" srcId="{ECF55E49-A40D-4452-A7F3-9B2BC3C6A01D}" destId="{F21BB2A1-D6BD-4475-A9E3-61035283E54C}" srcOrd="0" destOrd="3" presId="urn:microsoft.com/office/officeart/2005/8/layout/default#11"/>
    <dgm:cxn modelId="{2A62A288-154C-4936-A131-03B2F84E1EBA}" srcId="{9DD46006-BE77-4B3D-B520-A0CA2F7FFA34}" destId="{273257D0-BFC9-407E-BDA7-C1F5D018D8AC}" srcOrd="3" destOrd="0" parTransId="{6835DEA0-0B84-4889-998C-6B7AFB15398E}" sibTransId="{F27008CA-BAAB-4013-A9DF-8E583042A7B7}"/>
    <dgm:cxn modelId="{0F1D2640-54D6-46F7-BEC2-6D4080FC18BE}" srcId="{9DD46006-BE77-4B3D-B520-A0CA2F7FFA34}" destId="{4D5CA47D-0C9B-4D1A-A8EF-91CC87C27BDF}" srcOrd="0" destOrd="0" parTransId="{2921CC16-E88D-4E24-9E4C-A430BA483DC7}" sibTransId="{9AB247A1-71DF-4DF1-84A9-33922AA5C87B}"/>
    <dgm:cxn modelId="{67B59484-FBFE-4700-B6B9-B1E068158217}" srcId="{9DD46006-BE77-4B3D-B520-A0CA2F7FFA34}" destId="{ECF55E49-A40D-4452-A7F3-9B2BC3C6A01D}" srcOrd="2" destOrd="0" parTransId="{6C701BC9-FF39-4C23-A71D-D48E82592762}" sibTransId="{6EDBBC37-7AB1-411E-BF42-DC3A2AAD2E6E}"/>
    <dgm:cxn modelId="{3A220908-4C44-4036-A487-DCD49733423D}" srcId="{C08CC6F2-6D1E-4479-A3A5-2343047DB4D2}" destId="{9DD46006-BE77-4B3D-B520-A0CA2F7FFA34}" srcOrd="0" destOrd="0" parTransId="{62E188DA-87DF-47CF-8EFF-E3B57A482A2F}" sibTransId="{DE33DE68-67E8-45E5-8CDB-498636685CEC}"/>
    <dgm:cxn modelId="{7D1D2546-1F48-4235-ACB2-F479A4FB8424}" type="presOf" srcId="{C08CC6F2-6D1E-4479-A3A5-2343047DB4D2}" destId="{496B5B3E-EA83-4034-91D1-BE76BF9773F0}" srcOrd="0" destOrd="0" presId="urn:microsoft.com/office/officeart/2005/8/layout/default#11"/>
    <dgm:cxn modelId="{05614F6C-4C4A-476F-AA28-F46F0B8AB7AA}" type="presParOf" srcId="{496B5B3E-EA83-4034-91D1-BE76BF9773F0}" destId="{F21BB2A1-D6BD-4475-A9E3-61035283E54C}" srcOrd="0" destOrd="0" presId="urn:microsoft.com/office/officeart/2005/8/layout/default#1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F50113D5-E89D-4F8B-BF7C-6119D43224F6}" type="doc">
      <dgm:prSet loTypeId="urn:microsoft.com/office/officeart/2005/8/layout/default#12" loCatId="list" qsTypeId="urn:microsoft.com/office/officeart/2005/8/quickstyle/simple1" qsCatId="simple" csTypeId="urn:microsoft.com/office/officeart/2005/8/colors/accent1_2" csCatId="accent1" phldr="1"/>
      <dgm:spPr/>
      <dgm:t>
        <a:bodyPr/>
        <a:lstStyle/>
        <a:p>
          <a:endParaRPr lang="en-GB"/>
        </a:p>
      </dgm:t>
    </dgm:pt>
    <dgm:pt modelId="{22030389-9A5F-4747-B422-0718055AE817}">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For soft skills</a:t>
          </a:r>
          <a:endParaRPr lang="en-GB" dirty="0"/>
        </a:p>
      </dgm:t>
    </dgm:pt>
    <dgm:pt modelId="{A307DAF7-8222-48C0-9ABD-392485D7688C}" type="parTrans" cxnId="{2F757455-5EB6-4F82-9B6B-A1B86906C723}">
      <dgm:prSet/>
      <dgm:spPr/>
      <dgm:t>
        <a:bodyPr/>
        <a:lstStyle/>
        <a:p>
          <a:endParaRPr lang="en-GB"/>
        </a:p>
      </dgm:t>
    </dgm:pt>
    <dgm:pt modelId="{6AFE4BC4-A08B-44E3-B87D-BC010FAA4A62}" type="sibTrans" cxnId="{2F757455-5EB6-4F82-9B6B-A1B86906C723}">
      <dgm:prSet/>
      <dgm:spPr/>
      <dgm:t>
        <a:bodyPr/>
        <a:lstStyle/>
        <a:p>
          <a:endParaRPr lang="en-GB"/>
        </a:p>
      </dgm:t>
    </dgm:pt>
    <dgm:pt modelId="{AA27371F-B930-4042-841E-C506AB904F95}">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Coaching and mentoring</a:t>
          </a:r>
          <a:endParaRPr lang="en-GB" dirty="0"/>
        </a:p>
      </dgm:t>
    </dgm:pt>
    <dgm:pt modelId="{BF2EF67A-8753-43B2-9B07-C83595B252A0}" type="parTrans" cxnId="{57BF68DF-CE63-4FB7-B63A-5173B5A8CA59}">
      <dgm:prSet/>
      <dgm:spPr/>
      <dgm:t>
        <a:bodyPr/>
        <a:lstStyle/>
        <a:p>
          <a:endParaRPr lang="en-GB"/>
        </a:p>
      </dgm:t>
    </dgm:pt>
    <dgm:pt modelId="{CDB83386-7CC3-49B7-B3F1-6551FAB3B92D}" type="sibTrans" cxnId="{57BF68DF-CE63-4FB7-B63A-5173B5A8CA59}">
      <dgm:prSet/>
      <dgm:spPr/>
      <dgm:t>
        <a:bodyPr/>
        <a:lstStyle/>
        <a:p>
          <a:endParaRPr lang="en-GB"/>
        </a:p>
      </dgm:t>
    </dgm:pt>
    <dgm:pt modelId="{EB5D4758-7016-4ECF-B521-03FC9E7D2E35}">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Communication techniques</a:t>
          </a:r>
          <a:endParaRPr lang="en-GB" dirty="0"/>
        </a:p>
      </dgm:t>
    </dgm:pt>
    <dgm:pt modelId="{6578A564-EE15-4A19-B6F2-186C7329E57E}" type="parTrans" cxnId="{D3EB5F73-3216-4359-97E2-937489F0F96C}">
      <dgm:prSet/>
      <dgm:spPr/>
      <dgm:t>
        <a:bodyPr/>
        <a:lstStyle/>
        <a:p>
          <a:endParaRPr lang="en-GB"/>
        </a:p>
      </dgm:t>
    </dgm:pt>
    <dgm:pt modelId="{F508E05E-6C83-4365-A095-8F2A456EE1B9}" type="sibTrans" cxnId="{D3EB5F73-3216-4359-97E2-937489F0F96C}">
      <dgm:prSet/>
      <dgm:spPr/>
      <dgm:t>
        <a:bodyPr/>
        <a:lstStyle/>
        <a:p>
          <a:endParaRPr lang="en-GB"/>
        </a:p>
      </dgm:t>
    </dgm:pt>
    <dgm:pt modelId="{CCCFD8DF-89B2-46A9-8AD6-C6149F7410B8}">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Experiential learning</a:t>
          </a:r>
          <a:endParaRPr lang="en-GB" dirty="0"/>
        </a:p>
      </dgm:t>
    </dgm:pt>
    <dgm:pt modelId="{A607D052-429B-483E-89E9-2A6E034A5B80}" type="parTrans" cxnId="{F632052F-653A-405C-893A-01649E65E704}">
      <dgm:prSet/>
      <dgm:spPr/>
      <dgm:t>
        <a:bodyPr/>
        <a:lstStyle/>
        <a:p>
          <a:endParaRPr lang="en-GB"/>
        </a:p>
      </dgm:t>
    </dgm:pt>
    <dgm:pt modelId="{9030FBD3-88BD-41E2-91F1-BCFF0A46F1DD}" type="sibTrans" cxnId="{F632052F-653A-405C-893A-01649E65E704}">
      <dgm:prSet/>
      <dgm:spPr/>
      <dgm:t>
        <a:bodyPr/>
        <a:lstStyle/>
        <a:p>
          <a:endParaRPr lang="en-GB"/>
        </a:p>
      </dgm:t>
    </dgm:pt>
    <dgm:pt modelId="{85C6DE92-B1BB-40F7-A206-AD464A667B53}">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Exposure to good practice</a:t>
          </a:r>
          <a:endParaRPr lang="en-GB" dirty="0"/>
        </a:p>
      </dgm:t>
    </dgm:pt>
    <dgm:pt modelId="{CA9821E0-3CD4-4E49-A55B-78CD10316363}" type="parTrans" cxnId="{36D85C03-9B63-4CCB-AE93-F33315C854F4}">
      <dgm:prSet/>
      <dgm:spPr/>
      <dgm:t>
        <a:bodyPr/>
        <a:lstStyle/>
        <a:p>
          <a:endParaRPr lang="en-GB"/>
        </a:p>
      </dgm:t>
    </dgm:pt>
    <dgm:pt modelId="{DBFBEA8C-5E8D-4E12-B008-4E73E1759B87}" type="sibTrans" cxnId="{36D85C03-9B63-4CCB-AE93-F33315C854F4}">
      <dgm:prSet/>
      <dgm:spPr/>
      <dgm:t>
        <a:bodyPr/>
        <a:lstStyle/>
        <a:p>
          <a:endParaRPr lang="en-GB"/>
        </a:p>
      </dgm:t>
    </dgm:pt>
    <dgm:pt modelId="{EF84E695-0FB2-4AD4-B05A-32B1B9FCF328}">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Leadership development</a:t>
          </a:r>
          <a:endParaRPr lang="en-GB" dirty="0"/>
        </a:p>
      </dgm:t>
    </dgm:pt>
    <dgm:pt modelId="{2662AD3D-6369-4C38-B41F-B848F5454AC9}" type="parTrans" cxnId="{429A5A71-FADA-435B-AEFD-BB427C634598}">
      <dgm:prSet/>
      <dgm:spPr/>
      <dgm:t>
        <a:bodyPr/>
        <a:lstStyle/>
        <a:p>
          <a:endParaRPr lang="en-GB"/>
        </a:p>
      </dgm:t>
    </dgm:pt>
    <dgm:pt modelId="{B5E9FCC8-390E-49FE-9CE9-29D321DBDCEA}" type="sibTrans" cxnId="{429A5A71-FADA-435B-AEFD-BB427C634598}">
      <dgm:prSet/>
      <dgm:spPr/>
      <dgm:t>
        <a:bodyPr/>
        <a:lstStyle/>
        <a:p>
          <a:endParaRPr lang="en-GB"/>
        </a:p>
      </dgm:t>
    </dgm:pt>
    <dgm:pt modelId="{FC2BE1A1-EB4E-4B81-A02E-94DFD0DA6223}">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For organisation and system level needs</a:t>
          </a:r>
          <a:endParaRPr lang="en-GB" dirty="0"/>
        </a:p>
      </dgm:t>
    </dgm:pt>
    <dgm:pt modelId="{33BEF7B1-40D7-49F9-A699-4FC9F3F4E562}" type="parTrans" cxnId="{F7655D68-D4A3-44B7-9328-D8EBC9791C40}">
      <dgm:prSet/>
      <dgm:spPr/>
      <dgm:t>
        <a:bodyPr/>
        <a:lstStyle/>
        <a:p>
          <a:endParaRPr lang="en-GB"/>
        </a:p>
      </dgm:t>
    </dgm:pt>
    <dgm:pt modelId="{97EAE4B6-5F9A-42F3-91B2-222711CC8444}" type="sibTrans" cxnId="{F7655D68-D4A3-44B7-9328-D8EBC9791C40}">
      <dgm:prSet/>
      <dgm:spPr/>
      <dgm:t>
        <a:bodyPr/>
        <a:lstStyle/>
        <a:p>
          <a:endParaRPr lang="en-GB"/>
        </a:p>
      </dgm:t>
    </dgm:pt>
    <dgm:pt modelId="{204ECFBA-7E8F-4E08-BACF-3D8563F23515}">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Knowledge management</a:t>
          </a:r>
          <a:endParaRPr lang="en-GB" dirty="0"/>
        </a:p>
      </dgm:t>
    </dgm:pt>
    <dgm:pt modelId="{966F2948-6E70-4985-945D-B24C199D1F2B}" type="parTrans" cxnId="{7389D4BC-8210-4D19-AF92-60FC69ED9FD2}">
      <dgm:prSet/>
      <dgm:spPr/>
      <dgm:t>
        <a:bodyPr/>
        <a:lstStyle/>
        <a:p>
          <a:endParaRPr lang="en-GB"/>
        </a:p>
      </dgm:t>
    </dgm:pt>
    <dgm:pt modelId="{2EEE3F98-1FE7-4191-ACD4-AE29C5476074}" type="sibTrans" cxnId="{7389D4BC-8210-4D19-AF92-60FC69ED9FD2}">
      <dgm:prSet/>
      <dgm:spPr/>
      <dgm:t>
        <a:bodyPr/>
        <a:lstStyle/>
        <a:p>
          <a:endParaRPr lang="en-GB"/>
        </a:p>
      </dgm:t>
    </dgm:pt>
    <dgm:pt modelId="{AB545475-E12D-42DC-9FAF-AEA05C2C4A59}">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Organisational strengthening</a:t>
          </a:r>
          <a:endParaRPr lang="en-GB" dirty="0"/>
        </a:p>
      </dgm:t>
    </dgm:pt>
    <dgm:pt modelId="{74752D3D-130F-4252-98EA-381BB36C594F}" type="parTrans" cxnId="{E7573163-6ADE-4F21-9623-8358078E1E76}">
      <dgm:prSet/>
      <dgm:spPr/>
      <dgm:t>
        <a:bodyPr/>
        <a:lstStyle/>
        <a:p>
          <a:endParaRPr lang="en-GB"/>
        </a:p>
      </dgm:t>
    </dgm:pt>
    <dgm:pt modelId="{06585033-FE6E-4ABE-9964-BDDD15DA5AD3}" type="sibTrans" cxnId="{E7573163-6ADE-4F21-9623-8358078E1E76}">
      <dgm:prSet/>
      <dgm:spPr/>
      <dgm:t>
        <a:bodyPr/>
        <a:lstStyle/>
        <a:p>
          <a:endParaRPr lang="en-GB"/>
        </a:p>
      </dgm:t>
    </dgm:pt>
    <dgm:pt modelId="{B8DABCD7-63D4-477C-8EC1-9597609294D5}">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Partnerships and networks</a:t>
          </a:r>
          <a:endParaRPr lang="en-GB" dirty="0"/>
        </a:p>
      </dgm:t>
    </dgm:pt>
    <dgm:pt modelId="{66034641-4912-4598-9B59-FAECDB6DE45E}" type="parTrans" cxnId="{D9B45A53-1209-4EDC-B5E7-072BD55F4ECC}">
      <dgm:prSet/>
      <dgm:spPr/>
      <dgm:t>
        <a:bodyPr/>
        <a:lstStyle/>
        <a:p>
          <a:endParaRPr lang="en-GB"/>
        </a:p>
      </dgm:t>
    </dgm:pt>
    <dgm:pt modelId="{FE5AAB78-8260-4358-BE72-F8929D93DF2C}" type="sibTrans" cxnId="{D9B45A53-1209-4EDC-B5E7-072BD55F4ECC}">
      <dgm:prSet/>
      <dgm:spPr/>
      <dgm:t>
        <a:bodyPr/>
        <a:lstStyle/>
        <a:p>
          <a:endParaRPr lang="en-GB"/>
        </a:p>
      </dgm:t>
    </dgm:pt>
    <dgm:pt modelId="{86BD338D-D071-4298-866E-8F2E13CF099C}" type="pres">
      <dgm:prSet presAssocID="{F50113D5-E89D-4F8B-BF7C-6119D43224F6}" presName="diagram" presStyleCnt="0">
        <dgm:presLayoutVars>
          <dgm:dir/>
          <dgm:resizeHandles val="exact"/>
        </dgm:presLayoutVars>
      </dgm:prSet>
      <dgm:spPr/>
      <dgm:t>
        <a:bodyPr/>
        <a:lstStyle/>
        <a:p>
          <a:endParaRPr lang="en-US"/>
        </a:p>
      </dgm:t>
    </dgm:pt>
    <dgm:pt modelId="{BCA760EE-7A20-41F0-9D48-2359618EF5A8}" type="pres">
      <dgm:prSet presAssocID="{22030389-9A5F-4747-B422-0718055AE817}" presName="node" presStyleLbl="node1" presStyleIdx="0" presStyleCnt="2" custScaleX="88788" custScaleY="87339" custLinFactNeighborX="-1016">
        <dgm:presLayoutVars>
          <dgm:bulletEnabled val="1"/>
        </dgm:presLayoutVars>
      </dgm:prSet>
      <dgm:spPr/>
      <dgm:t>
        <a:bodyPr/>
        <a:lstStyle/>
        <a:p>
          <a:endParaRPr lang="en-US"/>
        </a:p>
      </dgm:t>
    </dgm:pt>
    <dgm:pt modelId="{4CFB98E5-973D-49A9-B55A-E212ACFC2AB9}" type="pres">
      <dgm:prSet presAssocID="{6AFE4BC4-A08B-44E3-B87D-BC010FAA4A62}" presName="sibTrans" presStyleCnt="0"/>
      <dgm:spPr/>
    </dgm:pt>
    <dgm:pt modelId="{51D1CBE6-5D8D-4FD7-983B-D933FCEA9FD6}" type="pres">
      <dgm:prSet presAssocID="{FC2BE1A1-EB4E-4B81-A02E-94DFD0DA6223}" presName="node" presStyleLbl="node1" presStyleIdx="1" presStyleCnt="2" custScaleX="88788" custScaleY="74901" custLinFactNeighborX="-1016" custLinFactNeighborY="-13642">
        <dgm:presLayoutVars>
          <dgm:bulletEnabled val="1"/>
        </dgm:presLayoutVars>
      </dgm:prSet>
      <dgm:spPr/>
      <dgm:t>
        <a:bodyPr/>
        <a:lstStyle/>
        <a:p>
          <a:endParaRPr lang="en-US"/>
        </a:p>
      </dgm:t>
    </dgm:pt>
  </dgm:ptLst>
  <dgm:cxnLst>
    <dgm:cxn modelId="{36D85C03-9B63-4CCB-AE93-F33315C854F4}" srcId="{22030389-9A5F-4747-B422-0718055AE817}" destId="{85C6DE92-B1BB-40F7-A206-AD464A667B53}" srcOrd="3" destOrd="0" parTransId="{CA9821E0-3CD4-4E49-A55B-78CD10316363}" sibTransId="{DBFBEA8C-5E8D-4E12-B008-4E73E1759B87}"/>
    <dgm:cxn modelId="{D3EB5F73-3216-4359-97E2-937489F0F96C}" srcId="{22030389-9A5F-4747-B422-0718055AE817}" destId="{EB5D4758-7016-4ECF-B521-03FC9E7D2E35}" srcOrd="1" destOrd="0" parTransId="{6578A564-EE15-4A19-B6F2-186C7329E57E}" sibTransId="{F508E05E-6C83-4365-A095-8F2A456EE1B9}"/>
    <dgm:cxn modelId="{F632052F-653A-405C-893A-01649E65E704}" srcId="{22030389-9A5F-4747-B422-0718055AE817}" destId="{CCCFD8DF-89B2-46A9-8AD6-C6149F7410B8}" srcOrd="2" destOrd="0" parTransId="{A607D052-429B-483E-89E9-2A6E034A5B80}" sibTransId="{9030FBD3-88BD-41E2-91F1-BCFF0A46F1DD}"/>
    <dgm:cxn modelId="{BF764D6B-31ED-4E80-A2F8-DA361318B312}" type="presOf" srcId="{AA27371F-B930-4042-841E-C506AB904F95}" destId="{BCA760EE-7A20-41F0-9D48-2359618EF5A8}" srcOrd="0" destOrd="1" presId="urn:microsoft.com/office/officeart/2005/8/layout/default#12"/>
    <dgm:cxn modelId="{F7655D68-D4A3-44B7-9328-D8EBC9791C40}" srcId="{F50113D5-E89D-4F8B-BF7C-6119D43224F6}" destId="{FC2BE1A1-EB4E-4B81-A02E-94DFD0DA6223}" srcOrd="1" destOrd="0" parTransId="{33BEF7B1-40D7-49F9-A699-4FC9F3F4E562}" sibTransId="{97EAE4B6-5F9A-42F3-91B2-222711CC8444}"/>
    <dgm:cxn modelId="{57BF68DF-CE63-4FB7-B63A-5173B5A8CA59}" srcId="{22030389-9A5F-4747-B422-0718055AE817}" destId="{AA27371F-B930-4042-841E-C506AB904F95}" srcOrd="0" destOrd="0" parTransId="{BF2EF67A-8753-43B2-9B07-C83595B252A0}" sibTransId="{CDB83386-7CC3-49B7-B3F1-6551FAB3B92D}"/>
    <dgm:cxn modelId="{ACC1AE5C-16B6-44E5-87BE-5C52A43B9925}" type="presOf" srcId="{CCCFD8DF-89B2-46A9-8AD6-C6149F7410B8}" destId="{BCA760EE-7A20-41F0-9D48-2359618EF5A8}" srcOrd="0" destOrd="3" presId="urn:microsoft.com/office/officeart/2005/8/layout/default#12"/>
    <dgm:cxn modelId="{DE597AE2-E086-4E86-BF50-2ECE898F392D}" type="presOf" srcId="{F50113D5-E89D-4F8B-BF7C-6119D43224F6}" destId="{86BD338D-D071-4298-866E-8F2E13CF099C}" srcOrd="0" destOrd="0" presId="urn:microsoft.com/office/officeart/2005/8/layout/default#12"/>
    <dgm:cxn modelId="{D4F67DB2-5779-4C5C-91C1-10D5D1E20698}" type="presOf" srcId="{85C6DE92-B1BB-40F7-A206-AD464A667B53}" destId="{BCA760EE-7A20-41F0-9D48-2359618EF5A8}" srcOrd="0" destOrd="4" presId="urn:microsoft.com/office/officeart/2005/8/layout/default#12"/>
    <dgm:cxn modelId="{6BACBCE1-39EB-4080-AD39-B75C89D8FEC6}" type="presOf" srcId="{22030389-9A5F-4747-B422-0718055AE817}" destId="{BCA760EE-7A20-41F0-9D48-2359618EF5A8}" srcOrd="0" destOrd="0" presId="urn:microsoft.com/office/officeart/2005/8/layout/default#12"/>
    <dgm:cxn modelId="{429A5A71-FADA-435B-AEFD-BB427C634598}" srcId="{22030389-9A5F-4747-B422-0718055AE817}" destId="{EF84E695-0FB2-4AD4-B05A-32B1B9FCF328}" srcOrd="4" destOrd="0" parTransId="{2662AD3D-6369-4C38-B41F-B848F5454AC9}" sibTransId="{B5E9FCC8-390E-49FE-9CE9-29D321DBDCEA}"/>
    <dgm:cxn modelId="{0535AA53-EE63-4A43-A95C-6442FDCD0806}" type="presOf" srcId="{204ECFBA-7E8F-4E08-BACF-3D8563F23515}" destId="{51D1CBE6-5D8D-4FD7-983B-D933FCEA9FD6}" srcOrd="0" destOrd="1" presId="urn:microsoft.com/office/officeart/2005/8/layout/default#12"/>
    <dgm:cxn modelId="{7389D4BC-8210-4D19-AF92-60FC69ED9FD2}" srcId="{FC2BE1A1-EB4E-4B81-A02E-94DFD0DA6223}" destId="{204ECFBA-7E8F-4E08-BACF-3D8563F23515}" srcOrd="0" destOrd="0" parTransId="{966F2948-6E70-4985-945D-B24C199D1F2B}" sibTransId="{2EEE3F98-1FE7-4191-ACD4-AE29C5476074}"/>
    <dgm:cxn modelId="{91BD5999-5A40-4C7B-9556-B9E4CBB67B6C}" type="presOf" srcId="{EB5D4758-7016-4ECF-B521-03FC9E7D2E35}" destId="{BCA760EE-7A20-41F0-9D48-2359618EF5A8}" srcOrd="0" destOrd="2" presId="urn:microsoft.com/office/officeart/2005/8/layout/default#12"/>
    <dgm:cxn modelId="{7AF54A29-9E54-4C4E-B490-B189F8B939D2}" type="presOf" srcId="{FC2BE1A1-EB4E-4B81-A02E-94DFD0DA6223}" destId="{51D1CBE6-5D8D-4FD7-983B-D933FCEA9FD6}" srcOrd="0" destOrd="0" presId="urn:microsoft.com/office/officeart/2005/8/layout/default#12"/>
    <dgm:cxn modelId="{D9B45A53-1209-4EDC-B5E7-072BD55F4ECC}" srcId="{FC2BE1A1-EB4E-4B81-A02E-94DFD0DA6223}" destId="{B8DABCD7-63D4-477C-8EC1-9597609294D5}" srcOrd="2" destOrd="0" parTransId="{66034641-4912-4598-9B59-FAECDB6DE45E}" sibTransId="{FE5AAB78-8260-4358-BE72-F8929D93DF2C}"/>
    <dgm:cxn modelId="{2F757455-5EB6-4F82-9B6B-A1B86906C723}" srcId="{F50113D5-E89D-4F8B-BF7C-6119D43224F6}" destId="{22030389-9A5F-4747-B422-0718055AE817}" srcOrd="0" destOrd="0" parTransId="{A307DAF7-8222-48C0-9ABD-392485D7688C}" sibTransId="{6AFE4BC4-A08B-44E3-B87D-BC010FAA4A62}"/>
    <dgm:cxn modelId="{B5DCFB0D-D952-473B-B71F-7E801E80516C}" type="presOf" srcId="{EF84E695-0FB2-4AD4-B05A-32B1B9FCF328}" destId="{BCA760EE-7A20-41F0-9D48-2359618EF5A8}" srcOrd="0" destOrd="5" presId="urn:microsoft.com/office/officeart/2005/8/layout/default#12"/>
    <dgm:cxn modelId="{D0D5BF67-E92F-40E8-B89B-35F5EE9DCFEE}" type="presOf" srcId="{AB545475-E12D-42DC-9FAF-AEA05C2C4A59}" destId="{51D1CBE6-5D8D-4FD7-983B-D933FCEA9FD6}" srcOrd="0" destOrd="2" presId="urn:microsoft.com/office/officeart/2005/8/layout/default#12"/>
    <dgm:cxn modelId="{E7573163-6ADE-4F21-9623-8358078E1E76}" srcId="{FC2BE1A1-EB4E-4B81-A02E-94DFD0DA6223}" destId="{AB545475-E12D-42DC-9FAF-AEA05C2C4A59}" srcOrd="1" destOrd="0" parTransId="{74752D3D-130F-4252-98EA-381BB36C594F}" sibTransId="{06585033-FE6E-4ABE-9964-BDDD15DA5AD3}"/>
    <dgm:cxn modelId="{B3F5CE8C-D79A-496D-9A7E-E3FD97CDE4BF}" type="presOf" srcId="{B8DABCD7-63D4-477C-8EC1-9597609294D5}" destId="{51D1CBE6-5D8D-4FD7-983B-D933FCEA9FD6}" srcOrd="0" destOrd="3" presId="urn:microsoft.com/office/officeart/2005/8/layout/default#12"/>
    <dgm:cxn modelId="{A0B16608-CCDA-4ABC-A57A-D1AB35EB91E3}" type="presParOf" srcId="{86BD338D-D071-4298-866E-8F2E13CF099C}" destId="{BCA760EE-7A20-41F0-9D48-2359618EF5A8}" srcOrd="0" destOrd="0" presId="urn:microsoft.com/office/officeart/2005/8/layout/default#12"/>
    <dgm:cxn modelId="{17636E43-2058-48A5-8336-D2AE063EB29A}" type="presParOf" srcId="{86BD338D-D071-4298-866E-8F2E13CF099C}" destId="{4CFB98E5-973D-49A9-B55A-E212ACFC2AB9}" srcOrd="1" destOrd="0" presId="urn:microsoft.com/office/officeart/2005/8/layout/default#12"/>
    <dgm:cxn modelId="{0D12FE6E-8C66-4ACE-A561-2C366A1F8FA3}" type="presParOf" srcId="{86BD338D-D071-4298-866E-8F2E13CF099C}" destId="{51D1CBE6-5D8D-4FD7-983B-D933FCEA9FD6}" srcOrd="2" destOrd="0" presId="urn:microsoft.com/office/officeart/2005/8/layout/default#1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DD9EADB6-6F35-4D85-AA2E-2F87AB9D8E09}"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D609ECFB-6A1B-421E-A564-ED36E0B5D4EA}">
      <dgm:prSet/>
      <dgm:spPr/>
      <dgm:t>
        <a:bodyPr/>
        <a:lstStyle/>
        <a:p>
          <a:pPr rtl="0"/>
          <a:r>
            <a:rPr lang="en-GB" dirty="0" smtClean="0"/>
            <a:t>The challenges now are how to operationalise what is known to be good practice in order to achieve sustainable capacity and development results.</a:t>
          </a:r>
          <a:endParaRPr lang="en-GB" dirty="0"/>
        </a:p>
      </dgm:t>
    </dgm:pt>
    <dgm:pt modelId="{376CE130-9CEB-4D97-BB67-808885C3C3C3}" type="parTrans" cxnId="{80FEACC5-01DB-4AAF-A7F5-EA8EF344868C}">
      <dgm:prSet/>
      <dgm:spPr/>
      <dgm:t>
        <a:bodyPr/>
        <a:lstStyle/>
        <a:p>
          <a:endParaRPr lang="en-GB"/>
        </a:p>
      </dgm:t>
    </dgm:pt>
    <dgm:pt modelId="{52775A9E-9A8E-4194-904F-E4BE2E42143E}" type="sibTrans" cxnId="{80FEACC5-01DB-4AAF-A7F5-EA8EF344868C}">
      <dgm:prSet/>
      <dgm:spPr/>
      <dgm:t>
        <a:bodyPr/>
        <a:lstStyle/>
        <a:p>
          <a:endParaRPr lang="en-GB"/>
        </a:p>
      </dgm:t>
    </dgm:pt>
    <dgm:pt modelId="{8071458A-8DAF-46EB-B239-C98B7444B3D5}">
      <dgm:prSet/>
      <dgm:spPr/>
      <dgm:t>
        <a:bodyPr/>
        <a:lstStyle/>
        <a:p>
          <a:pPr rtl="0"/>
          <a:r>
            <a:rPr lang="en-GB" dirty="0" smtClean="0"/>
            <a:t>There is a big need for a shared language and understanding, underpinned by some shared principles and values, of what capacity development is, why it is needed, and how to approach it. </a:t>
          </a:r>
          <a:endParaRPr lang="en-GB" dirty="0"/>
        </a:p>
      </dgm:t>
    </dgm:pt>
    <dgm:pt modelId="{18B2C1EB-8EA2-4570-B553-19C06278824E}" type="parTrans" cxnId="{3B7BBC3F-E5B7-4D34-B3FF-697C0E1AA74D}">
      <dgm:prSet/>
      <dgm:spPr/>
      <dgm:t>
        <a:bodyPr/>
        <a:lstStyle/>
        <a:p>
          <a:endParaRPr lang="en-GB"/>
        </a:p>
      </dgm:t>
    </dgm:pt>
    <dgm:pt modelId="{2634E613-0D13-43D9-AFCA-15C973EFAAC4}" type="sibTrans" cxnId="{3B7BBC3F-E5B7-4D34-B3FF-697C0E1AA74D}">
      <dgm:prSet/>
      <dgm:spPr/>
      <dgm:t>
        <a:bodyPr/>
        <a:lstStyle/>
        <a:p>
          <a:endParaRPr lang="en-GB"/>
        </a:p>
      </dgm:t>
    </dgm:pt>
    <dgm:pt modelId="{00B30837-71E4-40D0-BF94-8812E05E53B8}">
      <dgm:prSet/>
      <dgm:spPr/>
      <dgm:t>
        <a:bodyPr/>
        <a:lstStyle/>
        <a:p>
          <a:pPr rtl="0"/>
          <a:r>
            <a:rPr lang="en-GB" dirty="0" smtClean="0"/>
            <a:t>The point is not to try to make everyone think and work in exactly the same way: it is about having everyone operate within the same general framework so that we can be more effective in finding solutions relevant to each culture and context. </a:t>
          </a:r>
          <a:endParaRPr lang="en-GB" dirty="0"/>
        </a:p>
      </dgm:t>
    </dgm:pt>
    <dgm:pt modelId="{D7526655-A178-464E-B6B7-E6C1CB3E75ED}" type="parTrans" cxnId="{A8D5E5DF-DE72-4CB4-9067-2B81654074C8}">
      <dgm:prSet/>
      <dgm:spPr/>
      <dgm:t>
        <a:bodyPr/>
        <a:lstStyle/>
        <a:p>
          <a:endParaRPr lang="en-GB"/>
        </a:p>
      </dgm:t>
    </dgm:pt>
    <dgm:pt modelId="{0DAD405A-261A-4EFB-9285-5E5354C766B3}" type="sibTrans" cxnId="{A8D5E5DF-DE72-4CB4-9067-2B81654074C8}">
      <dgm:prSet/>
      <dgm:spPr/>
      <dgm:t>
        <a:bodyPr/>
        <a:lstStyle/>
        <a:p>
          <a:endParaRPr lang="en-GB"/>
        </a:p>
      </dgm:t>
    </dgm:pt>
    <dgm:pt modelId="{2FDA436A-9A56-4E11-B2B4-17E1FD87B8E0}" type="pres">
      <dgm:prSet presAssocID="{DD9EADB6-6F35-4D85-AA2E-2F87AB9D8E09}" presName="linear" presStyleCnt="0">
        <dgm:presLayoutVars>
          <dgm:animLvl val="lvl"/>
          <dgm:resizeHandles val="exact"/>
        </dgm:presLayoutVars>
      </dgm:prSet>
      <dgm:spPr/>
      <dgm:t>
        <a:bodyPr/>
        <a:lstStyle/>
        <a:p>
          <a:endParaRPr lang="en-GB"/>
        </a:p>
      </dgm:t>
    </dgm:pt>
    <dgm:pt modelId="{6CCD6CEE-5170-4A0F-A4D9-3E7DB3BBF748}" type="pres">
      <dgm:prSet presAssocID="{D609ECFB-6A1B-421E-A564-ED36E0B5D4EA}" presName="parentText" presStyleLbl="node1" presStyleIdx="0" presStyleCnt="3">
        <dgm:presLayoutVars>
          <dgm:chMax val="0"/>
          <dgm:bulletEnabled val="1"/>
        </dgm:presLayoutVars>
      </dgm:prSet>
      <dgm:spPr/>
      <dgm:t>
        <a:bodyPr/>
        <a:lstStyle/>
        <a:p>
          <a:endParaRPr lang="en-GB"/>
        </a:p>
      </dgm:t>
    </dgm:pt>
    <dgm:pt modelId="{EC20D1A5-5B80-452E-ACE0-AD412334DD11}" type="pres">
      <dgm:prSet presAssocID="{52775A9E-9A8E-4194-904F-E4BE2E42143E}" presName="spacer" presStyleCnt="0"/>
      <dgm:spPr/>
      <dgm:t>
        <a:bodyPr/>
        <a:lstStyle/>
        <a:p>
          <a:endParaRPr lang="en-US"/>
        </a:p>
      </dgm:t>
    </dgm:pt>
    <dgm:pt modelId="{3AE7D147-FC49-444A-9EA9-D180DFEF19E6}" type="pres">
      <dgm:prSet presAssocID="{8071458A-8DAF-46EB-B239-C98B7444B3D5}" presName="parentText" presStyleLbl="node1" presStyleIdx="1" presStyleCnt="3">
        <dgm:presLayoutVars>
          <dgm:chMax val="0"/>
          <dgm:bulletEnabled val="1"/>
        </dgm:presLayoutVars>
      </dgm:prSet>
      <dgm:spPr/>
      <dgm:t>
        <a:bodyPr/>
        <a:lstStyle/>
        <a:p>
          <a:endParaRPr lang="en-GB"/>
        </a:p>
      </dgm:t>
    </dgm:pt>
    <dgm:pt modelId="{1583A988-DD1B-4672-8103-A7AEE6B1AE6D}" type="pres">
      <dgm:prSet presAssocID="{2634E613-0D13-43D9-AFCA-15C973EFAAC4}" presName="spacer" presStyleCnt="0"/>
      <dgm:spPr/>
      <dgm:t>
        <a:bodyPr/>
        <a:lstStyle/>
        <a:p>
          <a:endParaRPr lang="en-US"/>
        </a:p>
      </dgm:t>
    </dgm:pt>
    <dgm:pt modelId="{F46A8A0D-6B95-47AA-AA22-676103191EA5}" type="pres">
      <dgm:prSet presAssocID="{00B30837-71E4-40D0-BF94-8812E05E53B8}" presName="parentText" presStyleLbl="node1" presStyleIdx="2" presStyleCnt="3">
        <dgm:presLayoutVars>
          <dgm:chMax val="0"/>
          <dgm:bulletEnabled val="1"/>
        </dgm:presLayoutVars>
      </dgm:prSet>
      <dgm:spPr/>
      <dgm:t>
        <a:bodyPr/>
        <a:lstStyle/>
        <a:p>
          <a:endParaRPr lang="en-GB"/>
        </a:p>
      </dgm:t>
    </dgm:pt>
  </dgm:ptLst>
  <dgm:cxnLst>
    <dgm:cxn modelId="{CCEB40D5-80CF-4644-BF10-0ED778724E42}" type="presOf" srcId="{00B30837-71E4-40D0-BF94-8812E05E53B8}" destId="{F46A8A0D-6B95-47AA-AA22-676103191EA5}" srcOrd="0" destOrd="0" presId="urn:microsoft.com/office/officeart/2005/8/layout/vList2"/>
    <dgm:cxn modelId="{A8D5E5DF-DE72-4CB4-9067-2B81654074C8}" srcId="{DD9EADB6-6F35-4D85-AA2E-2F87AB9D8E09}" destId="{00B30837-71E4-40D0-BF94-8812E05E53B8}" srcOrd="2" destOrd="0" parTransId="{D7526655-A178-464E-B6B7-E6C1CB3E75ED}" sibTransId="{0DAD405A-261A-4EFB-9285-5E5354C766B3}"/>
    <dgm:cxn modelId="{E1DE20B8-3A37-5C4B-A298-89D3D62E230A}" type="presOf" srcId="{D609ECFB-6A1B-421E-A564-ED36E0B5D4EA}" destId="{6CCD6CEE-5170-4A0F-A4D9-3E7DB3BBF748}" srcOrd="0" destOrd="0" presId="urn:microsoft.com/office/officeart/2005/8/layout/vList2"/>
    <dgm:cxn modelId="{15ABC8E5-6C02-1C48-93D2-DE9536451FBE}" type="presOf" srcId="{8071458A-8DAF-46EB-B239-C98B7444B3D5}" destId="{3AE7D147-FC49-444A-9EA9-D180DFEF19E6}" srcOrd="0" destOrd="0" presId="urn:microsoft.com/office/officeart/2005/8/layout/vList2"/>
    <dgm:cxn modelId="{3B7BBC3F-E5B7-4D34-B3FF-697C0E1AA74D}" srcId="{DD9EADB6-6F35-4D85-AA2E-2F87AB9D8E09}" destId="{8071458A-8DAF-46EB-B239-C98B7444B3D5}" srcOrd="1" destOrd="0" parTransId="{18B2C1EB-8EA2-4570-B553-19C06278824E}" sibTransId="{2634E613-0D13-43D9-AFCA-15C973EFAAC4}"/>
    <dgm:cxn modelId="{80FEACC5-01DB-4AAF-A7F5-EA8EF344868C}" srcId="{DD9EADB6-6F35-4D85-AA2E-2F87AB9D8E09}" destId="{D609ECFB-6A1B-421E-A564-ED36E0B5D4EA}" srcOrd="0" destOrd="0" parTransId="{376CE130-9CEB-4D97-BB67-808885C3C3C3}" sibTransId="{52775A9E-9A8E-4194-904F-E4BE2E42143E}"/>
    <dgm:cxn modelId="{9D4E6445-6C86-5B42-BCF7-07534B16102B}" type="presOf" srcId="{DD9EADB6-6F35-4D85-AA2E-2F87AB9D8E09}" destId="{2FDA436A-9A56-4E11-B2B4-17E1FD87B8E0}" srcOrd="0" destOrd="0" presId="urn:microsoft.com/office/officeart/2005/8/layout/vList2"/>
    <dgm:cxn modelId="{22BC26DD-0A2C-D14D-B23F-F07AD82EE5A1}" type="presParOf" srcId="{2FDA436A-9A56-4E11-B2B4-17E1FD87B8E0}" destId="{6CCD6CEE-5170-4A0F-A4D9-3E7DB3BBF748}" srcOrd="0" destOrd="0" presId="urn:microsoft.com/office/officeart/2005/8/layout/vList2"/>
    <dgm:cxn modelId="{8B87BB42-57ED-C141-9D21-0FB4FAD6AA52}" type="presParOf" srcId="{2FDA436A-9A56-4E11-B2B4-17E1FD87B8E0}" destId="{EC20D1A5-5B80-452E-ACE0-AD412334DD11}" srcOrd="1" destOrd="0" presId="urn:microsoft.com/office/officeart/2005/8/layout/vList2"/>
    <dgm:cxn modelId="{47F3F54E-EC41-CC4A-BD98-FE207EB56C4B}" type="presParOf" srcId="{2FDA436A-9A56-4E11-B2B4-17E1FD87B8E0}" destId="{3AE7D147-FC49-444A-9EA9-D180DFEF19E6}" srcOrd="2" destOrd="0" presId="urn:microsoft.com/office/officeart/2005/8/layout/vList2"/>
    <dgm:cxn modelId="{40C496DA-330A-9C49-9BE5-0450A30C2429}" type="presParOf" srcId="{2FDA436A-9A56-4E11-B2B4-17E1FD87B8E0}" destId="{1583A988-DD1B-4672-8103-A7AEE6B1AE6D}" srcOrd="3" destOrd="0" presId="urn:microsoft.com/office/officeart/2005/8/layout/vList2"/>
    <dgm:cxn modelId="{B9256EA3-72F8-274D-9894-9F4C77A9DF4E}" type="presParOf" srcId="{2FDA436A-9A56-4E11-B2B4-17E1FD87B8E0}" destId="{F46A8A0D-6B95-47AA-AA22-676103191EA5}"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B971DF-CA41-4204-91B9-7116C0CEB6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904F5206-8BC2-4990-BB6E-CEA65F033628}">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The Joint Donors' Competence Development Network (Train4Dev) </a:t>
          </a:r>
          <a:r>
            <a:rPr lang="en-GB" dirty="0" err="1" smtClean="0">
              <a:hlinkClick xmlns:r="http://schemas.openxmlformats.org/officeDocument/2006/relationships" r:id="rId1"/>
            </a:rPr>
            <a:t>www.train4dev.net</a:t>
          </a:r>
          <a:r>
            <a:rPr lang="en-GB" dirty="0" smtClean="0"/>
            <a:t> </a:t>
          </a:r>
          <a:endParaRPr lang="en-GB" dirty="0"/>
        </a:p>
      </dgm:t>
    </dgm:pt>
    <dgm:pt modelId="{895066B6-22CB-4BB4-A00D-38CFCA2C4046}" type="parTrans" cxnId="{6E053371-528D-46CE-A82C-BACE823B9F3A}">
      <dgm:prSet/>
      <dgm:spPr/>
      <dgm:t>
        <a:bodyPr/>
        <a:lstStyle/>
        <a:p>
          <a:endParaRPr lang="en-GB"/>
        </a:p>
      </dgm:t>
    </dgm:pt>
    <dgm:pt modelId="{A08D900A-B63D-4407-9E18-1AB28D923E09}" type="sibTrans" cxnId="{6E053371-528D-46CE-A82C-BACE823B9F3A}">
      <dgm:prSet/>
      <dgm:spPr/>
      <dgm:t>
        <a:bodyPr/>
        <a:lstStyle/>
        <a:p>
          <a:endParaRPr lang="en-GB"/>
        </a:p>
      </dgm:t>
    </dgm:pt>
    <dgm:pt modelId="{8479F9A8-663E-4387-ACDB-98C572654FCE}">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Objective: to promote improved aid effectiveness for poverty reduction through enhanced donor co-operation in the field of competence development and training</a:t>
          </a:r>
          <a:endParaRPr lang="en-GB" dirty="0"/>
        </a:p>
      </dgm:t>
    </dgm:pt>
    <dgm:pt modelId="{459AAA38-0CAA-4F3C-8082-5BE4A206C8B5}" type="parTrans" cxnId="{7E850D2B-AED1-4020-B1EB-F8DCAB2EEB5A}">
      <dgm:prSet/>
      <dgm:spPr/>
      <dgm:t>
        <a:bodyPr/>
        <a:lstStyle/>
        <a:p>
          <a:endParaRPr lang="en-GB"/>
        </a:p>
      </dgm:t>
    </dgm:pt>
    <dgm:pt modelId="{4FC767FA-D79E-425E-BBBE-5D3A320EDF5D}" type="sibTrans" cxnId="{7E850D2B-AED1-4020-B1EB-F8DCAB2EEB5A}">
      <dgm:prSet/>
      <dgm:spPr/>
      <dgm:t>
        <a:bodyPr/>
        <a:lstStyle/>
        <a:p>
          <a:endParaRPr lang="en-GB"/>
        </a:p>
      </dgm:t>
    </dgm:pt>
    <dgm:pt modelId="{7D233BBC-1270-4D33-BDE6-43E139E12DCF}">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An open forum for donor agencies and  multilateral organizations. Participating representatives are senior officials from training departments, technical departments or policy departments</a:t>
          </a:r>
          <a:endParaRPr lang="en-GB" dirty="0"/>
        </a:p>
      </dgm:t>
    </dgm:pt>
    <dgm:pt modelId="{962E61C6-F5D3-41DA-9234-2A856B5B5DD5}" type="parTrans" cxnId="{A0BD5255-DDB2-41DF-B925-6E90BC3DE2C3}">
      <dgm:prSet/>
      <dgm:spPr/>
      <dgm:t>
        <a:bodyPr/>
        <a:lstStyle/>
        <a:p>
          <a:endParaRPr lang="en-GB"/>
        </a:p>
      </dgm:t>
    </dgm:pt>
    <dgm:pt modelId="{CFB4256C-B2F8-49D7-A5B7-3E6B1AFC348C}" type="sibTrans" cxnId="{A0BD5255-DDB2-41DF-B925-6E90BC3DE2C3}">
      <dgm:prSet/>
      <dgm:spPr/>
      <dgm:t>
        <a:bodyPr/>
        <a:lstStyle/>
        <a:p>
          <a:endParaRPr lang="en-GB"/>
        </a:p>
      </dgm:t>
    </dgm:pt>
    <dgm:pt modelId="{13581C72-CF1F-4A9F-B23F-F59736B707C1}">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Operates by means of an annual meeting and Expert Groups working on priority themes or areas identified and endorsed by the annual meeting – e.g. public financial management, CD</a:t>
          </a:r>
          <a:endParaRPr lang="en-GB" dirty="0"/>
        </a:p>
      </dgm:t>
    </dgm:pt>
    <dgm:pt modelId="{9F8E2CC7-BE3E-409C-9654-C61C86054E06}" type="parTrans" cxnId="{B7B4D487-6895-4CD1-80CF-24FF64509DF2}">
      <dgm:prSet/>
      <dgm:spPr/>
      <dgm:t>
        <a:bodyPr/>
        <a:lstStyle/>
        <a:p>
          <a:endParaRPr lang="en-GB"/>
        </a:p>
      </dgm:t>
    </dgm:pt>
    <dgm:pt modelId="{FB98FFBC-7F3C-49F7-BB51-593151A5F4E3}" type="sibTrans" cxnId="{B7B4D487-6895-4CD1-80CF-24FF64509DF2}">
      <dgm:prSet/>
      <dgm:spPr/>
      <dgm:t>
        <a:bodyPr/>
        <a:lstStyle/>
        <a:p>
          <a:endParaRPr lang="en-GB"/>
        </a:p>
      </dgm:t>
    </dgm:pt>
    <dgm:pt modelId="{B9068632-C5E3-413C-B0D7-778463A94A56}" type="pres">
      <dgm:prSet presAssocID="{37B971DF-CA41-4204-91B9-7116C0CEB6FF}" presName="linear" presStyleCnt="0">
        <dgm:presLayoutVars>
          <dgm:animLvl val="lvl"/>
          <dgm:resizeHandles val="exact"/>
        </dgm:presLayoutVars>
      </dgm:prSet>
      <dgm:spPr/>
      <dgm:t>
        <a:bodyPr/>
        <a:lstStyle/>
        <a:p>
          <a:endParaRPr lang="en-US"/>
        </a:p>
      </dgm:t>
    </dgm:pt>
    <dgm:pt modelId="{68AE5B41-9B8B-4529-83A0-BAE2C8798A72}" type="pres">
      <dgm:prSet presAssocID="{904F5206-8BC2-4990-BB6E-CEA65F033628}" presName="parentText" presStyleLbl="node1" presStyleIdx="0" presStyleCnt="4">
        <dgm:presLayoutVars>
          <dgm:chMax val="0"/>
          <dgm:bulletEnabled val="1"/>
        </dgm:presLayoutVars>
      </dgm:prSet>
      <dgm:spPr/>
      <dgm:t>
        <a:bodyPr/>
        <a:lstStyle/>
        <a:p>
          <a:endParaRPr lang="en-GB"/>
        </a:p>
      </dgm:t>
    </dgm:pt>
    <dgm:pt modelId="{414BB399-ACA9-4060-BE1B-13562B650569}" type="pres">
      <dgm:prSet presAssocID="{A08D900A-B63D-4407-9E18-1AB28D923E09}" presName="spacer" presStyleCnt="0"/>
      <dgm:spPr/>
    </dgm:pt>
    <dgm:pt modelId="{A9863A17-8087-4E2C-B61A-DF061CB2B83B}" type="pres">
      <dgm:prSet presAssocID="{8479F9A8-663E-4387-ACDB-98C572654FCE}" presName="parentText" presStyleLbl="node1" presStyleIdx="1" presStyleCnt="4">
        <dgm:presLayoutVars>
          <dgm:chMax val="0"/>
          <dgm:bulletEnabled val="1"/>
        </dgm:presLayoutVars>
      </dgm:prSet>
      <dgm:spPr/>
      <dgm:t>
        <a:bodyPr/>
        <a:lstStyle/>
        <a:p>
          <a:endParaRPr lang="en-US"/>
        </a:p>
      </dgm:t>
    </dgm:pt>
    <dgm:pt modelId="{22BB4848-7969-4811-AD1D-2D69C5929B0A}" type="pres">
      <dgm:prSet presAssocID="{4FC767FA-D79E-425E-BBBE-5D3A320EDF5D}" presName="spacer" presStyleCnt="0"/>
      <dgm:spPr/>
    </dgm:pt>
    <dgm:pt modelId="{CD90C6C7-A225-4DE9-B292-EBB26CBBCEDB}" type="pres">
      <dgm:prSet presAssocID="{7D233BBC-1270-4D33-BDE6-43E139E12DCF}" presName="parentText" presStyleLbl="node1" presStyleIdx="2" presStyleCnt="4">
        <dgm:presLayoutVars>
          <dgm:chMax val="0"/>
          <dgm:bulletEnabled val="1"/>
        </dgm:presLayoutVars>
      </dgm:prSet>
      <dgm:spPr/>
      <dgm:t>
        <a:bodyPr/>
        <a:lstStyle/>
        <a:p>
          <a:endParaRPr lang="en-GB"/>
        </a:p>
      </dgm:t>
    </dgm:pt>
    <dgm:pt modelId="{AF543A85-E4C1-4F82-A419-0F91BA893F1C}" type="pres">
      <dgm:prSet presAssocID="{CFB4256C-B2F8-49D7-A5B7-3E6B1AFC348C}" presName="spacer" presStyleCnt="0"/>
      <dgm:spPr/>
    </dgm:pt>
    <dgm:pt modelId="{3DA3F641-1590-414B-BFDB-ECAB857DC9AE}" type="pres">
      <dgm:prSet presAssocID="{13581C72-CF1F-4A9F-B23F-F59736B707C1}" presName="parentText" presStyleLbl="node1" presStyleIdx="3" presStyleCnt="4">
        <dgm:presLayoutVars>
          <dgm:chMax val="0"/>
          <dgm:bulletEnabled val="1"/>
        </dgm:presLayoutVars>
      </dgm:prSet>
      <dgm:spPr/>
      <dgm:t>
        <a:bodyPr/>
        <a:lstStyle/>
        <a:p>
          <a:endParaRPr lang="en-GB"/>
        </a:p>
      </dgm:t>
    </dgm:pt>
  </dgm:ptLst>
  <dgm:cxnLst>
    <dgm:cxn modelId="{B395B573-A356-4B1C-8806-0F982D50E6D4}" type="presOf" srcId="{37B971DF-CA41-4204-91B9-7116C0CEB6FF}" destId="{B9068632-C5E3-413C-B0D7-778463A94A56}" srcOrd="0" destOrd="0" presId="urn:microsoft.com/office/officeart/2005/8/layout/vList2"/>
    <dgm:cxn modelId="{A0BD5255-DDB2-41DF-B925-6E90BC3DE2C3}" srcId="{37B971DF-CA41-4204-91B9-7116C0CEB6FF}" destId="{7D233BBC-1270-4D33-BDE6-43E139E12DCF}" srcOrd="2" destOrd="0" parTransId="{962E61C6-F5D3-41DA-9234-2A856B5B5DD5}" sibTransId="{CFB4256C-B2F8-49D7-A5B7-3E6B1AFC348C}"/>
    <dgm:cxn modelId="{3661119A-BF9F-4EA0-991B-6AAFC161D39D}" type="presOf" srcId="{904F5206-8BC2-4990-BB6E-CEA65F033628}" destId="{68AE5B41-9B8B-4529-83A0-BAE2C8798A72}" srcOrd="0" destOrd="0" presId="urn:microsoft.com/office/officeart/2005/8/layout/vList2"/>
    <dgm:cxn modelId="{31F58312-8E43-4534-BF45-0F234ECA5DBE}" type="presOf" srcId="{8479F9A8-663E-4387-ACDB-98C572654FCE}" destId="{A9863A17-8087-4E2C-B61A-DF061CB2B83B}" srcOrd="0" destOrd="0" presId="urn:microsoft.com/office/officeart/2005/8/layout/vList2"/>
    <dgm:cxn modelId="{7E850D2B-AED1-4020-B1EB-F8DCAB2EEB5A}" srcId="{37B971DF-CA41-4204-91B9-7116C0CEB6FF}" destId="{8479F9A8-663E-4387-ACDB-98C572654FCE}" srcOrd="1" destOrd="0" parTransId="{459AAA38-0CAA-4F3C-8082-5BE4A206C8B5}" sibTransId="{4FC767FA-D79E-425E-BBBE-5D3A320EDF5D}"/>
    <dgm:cxn modelId="{6E053371-528D-46CE-A82C-BACE823B9F3A}" srcId="{37B971DF-CA41-4204-91B9-7116C0CEB6FF}" destId="{904F5206-8BC2-4990-BB6E-CEA65F033628}" srcOrd="0" destOrd="0" parTransId="{895066B6-22CB-4BB4-A00D-38CFCA2C4046}" sibTransId="{A08D900A-B63D-4407-9E18-1AB28D923E09}"/>
    <dgm:cxn modelId="{8D92CBAF-4A9B-45A4-8DD6-684EA8A3A67B}" type="presOf" srcId="{13581C72-CF1F-4A9F-B23F-F59736B707C1}" destId="{3DA3F641-1590-414B-BFDB-ECAB857DC9AE}" srcOrd="0" destOrd="0" presId="urn:microsoft.com/office/officeart/2005/8/layout/vList2"/>
    <dgm:cxn modelId="{B7B4D487-6895-4CD1-80CF-24FF64509DF2}" srcId="{37B971DF-CA41-4204-91B9-7116C0CEB6FF}" destId="{13581C72-CF1F-4A9F-B23F-F59736B707C1}" srcOrd="3" destOrd="0" parTransId="{9F8E2CC7-BE3E-409C-9654-C61C86054E06}" sibTransId="{FB98FFBC-7F3C-49F7-BB51-593151A5F4E3}"/>
    <dgm:cxn modelId="{784C2A9C-53D8-4224-B08C-CF8207BEA1B9}" type="presOf" srcId="{7D233BBC-1270-4D33-BDE6-43E139E12DCF}" destId="{CD90C6C7-A225-4DE9-B292-EBB26CBBCEDB}" srcOrd="0" destOrd="0" presId="urn:microsoft.com/office/officeart/2005/8/layout/vList2"/>
    <dgm:cxn modelId="{7F882505-44E5-49DE-BB2D-F3F36848B534}" type="presParOf" srcId="{B9068632-C5E3-413C-B0D7-778463A94A56}" destId="{68AE5B41-9B8B-4529-83A0-BAE2C8798A72}" srcOrd="0" destOrd="0" presId="urn:microsoft.com/office/officeart/2005/8/layout/vList2"/>
    <dgm:cxn modelId="{A095DDC7-D076-4A02-9F5B-5E431727CAD1}" type="presParOf" srcId="{B9068632-C5E3-413C-B0D7-778463A94A56}" destId="{414BB399-ACA9-4060-BE1B-13562B650569}" srcOrd="1" destOrd="0" presId="urn:microsoft.com/office/officeart/2005/8/layout/vList2"/>
    <dgm:cxn modelId="{59C97F8E-7635-4926-B73F-D315E5FDA95B}" type="presParOf" srcId="{B9068632-C5E3-413C-B0D7-778463A94A56}" destId="{A9863A17-8087-4E2C-B61A-DF061CB2B83B}" srcOrd="2" destOrd="0" presId="urn:microsoft.com/office/officeart/2005/8/layout/vList2"/>
    <dgm:cxn modelId="{5B6E5360-B72C-4424-8435-51FA77264585}" type="presParOf" srcId="{B9068632-C5E3-413C-B0D7-778463A94A56}" destId="{22BB4848-7969-4811-AD1D-2D69C5929B0A}" srcOrd="3" destOrd="0" presId="urn:microsoft.com/office/officeart/2005/8/layout/vList2"/>
    <dgm:cxn modelId="{3FD05D20-4DE4-4E02-B89E-CB05E365005E}" type="presParOf" srcId="{B9068632-C5E3-413C-B0D7-778463A94A56}" destId="{CD90C6C7-A225-4DE9-B292-EBB26CBBCEDB}" srcOrd="4" destOrd="0" presId="urn:microsoft.com/office/officeart/2005/8/layout/vList2"/>
    <dgm:cxn modelId="{5D7AF1D6-846C-4E35-A624-A0C129DD9B3F}" type="presParOf" srcId="{B9068632-C5E3-413C-B0D7-778463A94A56}" destId="{AF543A85-E4C1-4F82-A419-0F91BA893F1C}" srcOrd="5" destOrd="0" presId="urn:microsoft.com/office/officeart/2005/8/layout/vList2"/>
    <dgm:cxn modelId="{6A9A68CE-E7A0-406E-AB96-29ADCD38127A}" type="presParOf" srcId="{B9068632-C5E3-413C-B0D7-778463A94A56}" destId="{3DA3F641-1590-414B-BFDB-ECAB857DC9AE}" srcOrd="6"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AAB2BBF-AC0C-4150-9E83-A139A036FC46}"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4E594FBD-B1F2-4D9B-A302-F99F09AF6D52}">
      <dgm:prSet/>
      <dgm:spPr/>
      <dgm:t>
        <a:bodyPr/>
        <a:lstStyle/>
        <a:p>
          <a:pPr rtl="0"/>
          <a:r>
            <a:rPr lang="en-GB" b="1" dirty="0" smtClean="0"/>
            <a:t>Capacity development as a locally driven process</a:t>
          </a:r>
          <a:endParaRPr lang="en-GB" dirty="0"/>
        </a:p>
      </dgm:t>
    </dgm:pt>
    <dgm:pt modelId="{5511B74E-C21B-4ABF-8BA1-3ABA2737FEA6}" type="parTrans" cxnId="{42E8C5FC-5A1C-412F-B598-BFB6AA7354F4}">
      <dgm:prSet/>
      <dgm:spPr/>
      <dgm:t>
        <a:bodyPr/>
        <a:lstStyle/>
        <a:p>
          <a:endParaRPr lang="en-GB"/>
        </a:p>
      </dgm:t>
    </dgm:pt>
    <dgm:pt modelId="{3F9D45CF-F135-4EF0-AF04-EE854984529A}" type="sibTrans" cxnId="{42E8C5FC-5A1C-412F-B598-BFB6AA7354F4}">
      <dgm:prSet/>
      <dgm:spPr/>
      <dgm:t>
        <a:bodyPr/>
        <a:lstStyle/>
        <a:p>
          <a:endParaRPr lang="en-GB"/>
        </a:p>
      </dgm:t>
    </dgm:pt>
    <dgm:pt modelId="{7334C1D0-4E40-4D9C-9729-60CDDA4EB1FE}">
      <dgm:prSet/>
      <dgm:spPr/>
      <dgm:t>
        <a:bodyPr/>
        <a:lstStyle/>
        <a:p>
          <a:pPr rtl="0"/>
          <a:r>
            <a:rPr lang="en-GB" dirty="0" smtClean="0"/>
            <a:t>Start from and build on existing capacities</a:t>
          </a:r>
          <a:endParaRPr lang="en-GB" dirty="0"/>
        </a:p>
      </dgm:t>
    </dgm:pt>
    <dgm:pt modelId="{2A833B30-C06B-48E7-B2B4-78D1F6F698D1}" type="parTrans" cxnId="{A346D7E9-B6D0-46B1-8A77-D5889B351361}">
      <dgm:prSet/>
      <dgm:spPr/>
      <dgm:t>
        <a:bodyPr/>
        <a:lstStyle/>
        <a:p>
          <a:endParaRPr lang="en-GB"/>
        </a:p>
      </dgm:t>
    </dgm:pt>
    <dgm:pt modelId="{EB0414BB-3665-4330-82B6-4F6524665809}" type="sibTrans" cxnId="{A346D7E9-B6D0-46B1-8A77-D5889B351361}">
      <dgm:prSet/>
      <dgm:spPr/>
      <dgm:t>
        <a:bodyPr/>
        <a:lstStyle/>
        <a:p>
          <a:endParaRPr lang="en-GB"/>
        </a:p>
      </dgm:t>
    </dgm:pt>
    <dgm:pt modelId="{2932F35D-9259-4666-9A4B-B4F1CC3F7CD2}">
      <dgm:prSet/>
      <dgm:spPr/>
      <dgm:t>
        <a:bodyPr/>
        <a:lstStyle/>
        <a:p>
          <a:pPr rtl="0"/>
          <a:r>
            <a:rPr lang="en-GB" dirty="0" smtClean="0"/>
            <a:t>Shift from supply to demand driven initiatives</a:t>
          </a:r>
          <a:endParaRPr lang="en-GB" dirty="0"/>
        </a:p>
      </dgm:t>
    </dgm:pt>
    <dgm:pt modelId="{B8F358B4-E48F-483D-A5BA-AC2903119844}" type="parTrans" cxnId="{1296751C-A569-43B2-B975-446E6E28365A}">
      <dgm:prSet/>
      <dgm:spPr/>
      <dgm:t>
        <a:bodyPr/>
        <a:lstStyle/>
        <a:p>
          <a:endParaRPr lang="en-GB"/>
        </a:p>
      </dgm:t>
    </dgm:pt>
    <dgm:pt modelId="{26F75EF7-D3D7-4A27-B893-0238B7E25841}" type="sibTrans" cxnId="{1296751C-A569-43B2-B975-446E6E28365A}">
      <dgm:prSet/>
      <dgm:spPr/>
      <dgm:t>
        <a:bodyPr/>
        <a:lstStyle/>
        <a:p>
          <a:endParaRPr lang="en-GB"/>
        </a:p>
      </dgm:t>
    </dgm:pt>
    <dgm:pt modelId="{F1597B7B-5893-4CE0-8EFA-326056CBE9A5}">
      <dgm:prSet/>
      <dgm:spPr/>
      <dgm:t>
        <a:bodyPr/>
        <a:lstStyle/>
        <a:p>
          <a:pPr rtl="0"/>
          <a:r>
            <a:rPr lang="en-GB" dirty="0" smtClean="0"/>
            <a:t>Defining and measuring results</a:t>
          </a:r>
          <a:endParaRPr lang="en-GB" dirty="0"/>
        </a:p>
      </dgm:t>
    </dgm:pt>
    <dgm:pt modelId="{1531AC63-501C-47FF-8E19-D2E5A53D47EB}" type="parTrans" cxnId="{6A9CB276-AC0D-48E8-A5E2-EF61FAC19411}">
      <dgm:prSet/>
      <dgm:spPr/>
      <dgm:t>
        <a:bodyPr/>
        <a:lstStyle/>
        <a:p>
          <a:endParaRPr lang="en-GB"/>
        </a:p>
      </dgm:t>
    </dgm:pt>
    <dgm:pt modelId="{52918907-1493-4A78-9CFA-A3171E88EA06}" type="sibTrans" cxnId="{6A9CB276-AC0D-48E8-A5E2-EF61FAC19411}">
      <dgm:prSet/>
      <dgm:spPr/>
      <dgm:t>
        <a:bodyPr/>
        <a:lstStyle/>
        <a:p>
          <a:endParaRPr lang="en-GB"/>
        </a:p>
      </dgm:t>
    </dgm:pt>
    <dgm:pt modelId="{943A33BE-4FE2-4349-BEF7-2B7302150BA6}" type="pres">
      <dgm:prSet presAssocID="{CAAB2BBF-AC0C-4150-9E83-A139A036FC46}" presName="linear" presStyleCnt="0">
        <dgm:presLayoutVars>
          <dgm:animLvl val="lvl"/>
          <dgm:resizeHandles val="exact"/>
        </dgm:presLayoutVars>
      </dgm:prSet>
      <dgm:spPr/>
      <dgm:t>
        <a:bodyPr/>
        <a:lstStyle/>
        <a:p>
          <a:endParaRPr lang="en-GB"/>
        </a:p>
      </dgm:t>
    </dgm:pt>
    <dgm:pt modelId="{D43CAEC4-3B1F-44D7-9BAC-84432E72B34E}" type="pres">
      <dgm:prSet presAssocID="{4E594FBD-B1F2-4D9B-A302-F99F09AF6D52}" presName="parentText" presStyleLbl="node1" presStyleIdx="0" presStyleCnt="4">
        <dgm:presLayoutVars>
          <dgm:chMax val="0"/>
          <dgm:bulletEnabled val="1"/>
        </dgm:presLayoutVars>
      </dgm:prSet>
      <dgm:spPr/>
      <dgm:t>
        <a:bodyPr/>
        <a:lstStyle/>
        <a:p>
          <a:endParaRPr lang="en-GB"/>
        </a:p>
      </dgm:t>
    </dgm:pt>
    <dgm:pt modelId="{4B83F542-B83D-458A-A254-09CE14E2456B}" type="pres">
      <dgm:prSet presAssocID="{3F9D45CF-F135-4EF0-AF04-EE854984529A}" presName="spacer" presStyleCnt="0"/>
      <dgm:spPr/>
      <dgm:t>
        <a:bodyPr/>
        <a:lstStyle/>
        <a:p>
          <a:endParaRPr lang="en-US"/>
        </a:p>
      </dgm:t>
    </dgm:pt>
    <dgm:pt modelId="{3E1EE430-B80A-452C-A02A-DC029221F362}" type="pres">
      <dgm:prSet presAssocID="{7334C1D0-4E40-4D9C-9729-60CDDA4EB1FE}" presName="parentText" presStyleLbl="node1" presStyleIdx="1" presStyleCnt="4">
        <dgm:presLayoutVars>
          <dgm:chMax val="0"/>
          <dgm:bulletEnabled val="1"/>
        </dgm:presLayoutVars>
      </dgm:prSet>
      <dgm:spPr/>
      <dgm:t>
        <a:bodyPr/>
        <a:lstStyle/>
        <a:p>
          <a:endParaRPr lang="en-GB"/>
        </a:p>
      </dgm:t>
    </dgm:pt>
    <dgm:pt modelId="{AD11921E-6AF5-4F5B-8C0F-325EA16B1CE0}" type="pres">
      <dgm:prSet presAssocID="{EB0414BB-3665-4330-82B6-4F6524665809}" presName="spacer" presStyleCnt="0"/>
      <dgm:spPr/>
      <dgm:t>
        <a:bodyPr/>
        <a:lstStyle/>
        <a:p>
          <a:endParaRPr lang="en-US"/>
        </a:p>
      </dgm:t>
    </dgm:pt>
    <dgm:pt modelId="{CE206128-3A9B-45C5-9F43-5E3BD69D13E0}" type="pres">
      <dgm:prSet presAssocID="{2932F35D-9259-4666-9A4B-B4F1CC3F7CD2}" presName="parentText" presStyleLbl="node1" presStyleIdx="2" presStyleCnt="4">
        <dgm:presLayoutVars>
          <dgm:chMax val="0"/>
          <dgm:bulletEnabled val="1"/>
        </dgm:presLayoutVars>
      </dgm:prSet>
      <dgm:spPr/>
      <dgm:t>
        <a:bodyPr/>
        <a:lstStyle/>
        <a:p>
          <a:endParaRPr lang="en-GB"/>
        </a:p>
      </dgm:t>
    </dgm:pt>
    <dgm:pt modelId="{37758E6E-08F3-430C-BB44-E535CDC85A7B}" type="pres">
      <dgm:prSet presAssocID="{26F75EF7-D3D7-4A27-B893-0238B7E25841}" presName="spacer" presStyleCnt="0"/>
      <dgm:spPr/>
      <dgm:t>
        <a:bodyPr/>
        <a:lstStyle/>
        <a:p>
          <a:endParaRPr lang="en-US"/>
        </a:p>
      </dgm:t>
    </dgm:pt>
    <dgm:pt modelId="{65AD51F9-26C6-4680-9DAD-07CF2FF4C702}" type="pres">
      <dgm:prSet presAssocID="{F1597B7B-5893-4CE0-8EFA-326056CBE9A5}" presName="parentText" presStyleLbl="node1" presStyleIdx="3" presStyleCnt="4" custLinFactNeighborX="-395" custLinFactNeighborY="37922">
        <dgm:presLayoutVars>
          <dgm:chMax val="0"/>
          <dgm:bulletEnabled val="1"/>
        </dgm:presLayoutVars>
      </dgm:prSet>
      <dgm:spPr/>
      <dgm:t>
        <a:bodyPr/>
        <a:lstStyle/>
        <a:p>
          <a:endParaRPr lang="en-GB"/>
        </a:p>
      </dgm:t>
    </dgm:pt>
  </dgm:ptLst>
  <dgm:cxnLst>
    <dgm:cxn modelId="{7CD29391-9DB3-0844-993D-4AE9D26B8521}" type="presOf" srcId="{F1597B7B-5893-4CE0-8EFA-326056CBE9A5}" destId="{65AD51F9-26C6-4680-9DAD-07CF2FF4C702}" srcOrd="0" destOrd="0" presId="urn:microsoft.com/office/officeart/2005/8/layout/vList2"/>
    <dgm:cxn modelId="{603B24F9-B9AB-CB4D-8CF2-CE2B193A8FE6}" type="presOf" srcId="{4E594FBD-B1F2-4D9B-A302-F99F09AF6D52}" destId="{D43CAEC4-3B1F-44D7-9BAC-84432E72B34E}" srcOrd="0" destOrd="0" presId="urn:microsoft.com/office/officeart/2005/8/layout/vList2"/>
    <dgm:cxn modelId="{1296751C-A569-43B2-B975-446E6E28365A}" srcId="{CAAB2BBF-AC0C-4150-9E83-A139A036FC46}" destId="{2932F35D-9259-4666-9A4B-B4F1CC3F7CD2}" srcOrd="2" destOrd="0" parTransId="{B8F358B4-E48F-483D-A5BA-AC2903119844}" sibTransId="{26F75EF7-D3D7-4A27-B893-0238B7E25841}"/>
    <dgm:cxn modelId="{980CEF7A-6450-014F-AF97-C9EFB3C19831}" type="presOf" srcId="{7334C1D0-4E40-4D9C-9729-60CDDA4EB1FE}" destId="{3E1EE430-B80A-452C-A02A-DC029221F362}" srcOrd="0" destOrd="0" presId="urn:microsoft.com/office/officeart/2005/8/layout/vList2"/>
    <dgm:cxn modelId="{85CD3C0B-3D51-EF4D-80D8-8CBA96485FFB}" type="presOf" srcId="{2932F35D-9259-4666-9A4B-B4F1CC3F7CD2}" destId="{CE206128-3A9B-45C5-9F43-5E3BD69D13E0}" srcOrd="0" destOrd="0" presId="urn:microsoft.com/office/officeart/2005/8/layout/vList2"/>
    <dgm:cxn modelId="{6A9CB276-AC0D-48E8-A5E2-EF61FAC19411}" srcId="{CAAB2BBF-AC0C-4150-9E83-A139A036FC46}" destId="{F1597B7B-5893-4CE0-8EFA-326056CBE9A5}" srcOrd="3" destOrd="0" parTransId="{1531AC63-501C-47FF-8E19-D2E5A53D47EB}" sibTransId="{52918907-1493-4A78-9CFA-A3171E88EA06}"/>
    <dgm:cxn modelId="{42E8C5FC-5A1C-412F-B598-BFB6AA7354F4}" srcId="{CAAB2BBF-AC0C-4150-9E83-A139A036FC46}" destId="{4E594FBD-B1F2-4D9B-A302-F99F09AF6D52}" srcOrd="0" destOrd="0" parTransId="{5511B74E-C21B-4ABF-8BA1-3ABA2737FEA6}" sibTransId="{3F9D45CF-F135-4EF0-AF04-EE854984529A}"/>
    <dgm:cxn modelId="{D10C9AF8-A6AB-1B4C-A5B0-7AA385EAE390}" type="presOf" srcId="{CAAB2BBF-AC0C-4150-9E83-A139A036FC46}" destId="{943A33BE-4FE2-4349-BEF7-2B7302150BA6}" srcOrd="0" destOrd="0" presId="urn:microsoft.com/office/officeart/2005/8/layout/vList2"/>
    <dgm:cxn modelId="{A346D7E9-B6D0-46B1-8A77-D5889B351361}" srcId="{CAAB2BBF-AC0C-4150-9E83-A139A036FC46}" destId="{7334C1D0-4E40-4D9C-9729-60CDDA4EB1FE}" srcOrd="1" destOrd="0" parTransId="{2A833B30-C06B-48E7-B2B4-78D1F6F698D1}" sibTransId="{EB0414BB-3665-4330-82B6-4F6524665809}"/>
    <dgm:cxn modelId="{E5A4D224-F7EC-564F-B139-FB67C684C095}" type="presParOf" srcId="{943A33BE-4FE2-4349-BEF7-2B7302150BA6}" destId="{D43CAEC4-3B1F-44D7-9BAC-84432E72B34E}" srcOrd="0" destOrd="0" presId="urn:microsoft.com/office/officeart/2005/8/layout/vList2"/>
    <dgm:cxn modelId="{E4CE735D-4E13-244C-9E80-EDD90A13D8B9}" type="presParOf" srcId="{943A33BE-4FE2-4349-BEF7-2B7302150BA6}" destId="{4B83F542-B83D-458A-A254-09CE14E2456B}" srcOrd="1" destOrd="0" presId="urn:microsoft.com/office/officeart/2005/8/layout/vList2"/>
    <dgm:cxn modelId="{58C6E7D8-092E-2C48-BBB0-5F76DAA8817E}" type="presParOf" srcId="{943A33BE-4FE2-4349-BEF7-2B7302150BA6}" destId="{3E1EE430-B80A-452C-A02A-DC029221F362}" srcOrd="2" destOrd="0" presId="urn:microsoft.com/office/officeart/2005/8/layout/vList2"/>
    <dgm:cxn modelId="{027F9496-50C2-3040-882B-82731B170F29}" type="presParOf" srcId="{943A33BE-4FE2-4349-BEF7-2B7302150BA6}" destId="{AD11921E-6AF5-4F5B-8C0F-325EA16B1CE0}" srcOrd="3" destOrd="0" presId="urn:microsoft.com/office/officeart/2005/8/layout/vList2"/>
    <dgm:cxn modelId="{A99BA8D1-76BD-5245-8661-3D4188F63FDF}" type="presParOf" srcId="{943A33BE-4FE2-4349-BEF7-2B7302150BA6}" destId="{CE206128-3A9B-45C5-9F43-5E3BD69D13E0}" srcOrd="4" destOrd="0" presId="urn:microsoft.com/office/officeart/2005/8/layout/vList2"/>
    <dgm:cxn modelId="{8EBDA9A9-06C4-7844-A223-0D24E84BD0AD}" type="presParOf" srcId="{943A33BE-4FE2-4349-BEF7-2B7302150BA6}" destId="{37758E6E-08F3-430C-BB44-E535CDC85A7B}" srcOrd="5" destOrd="0" presId="urn:microsoft.com/office/officeart/2005/8/layout/vList2"/>
    <dgm:cxn modelId="{9F8BD9D9-CB2F-1F40-A369-2AB81B772F10}" type="presParOf" srcId="{943A33BE-4FE2-4349-BEF7-2B7302150BA6}" destId="{65AD51F9-26C6-4680-9DAD-07CF2FF4C702}"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CAAB2BBF-AC0C-4150-9E83-A139A036FC46}"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4E594FBD-B1F2-4D9B-A302-F99F09AF6D52}">
      <dgm:prSet custT="1"/>
      <dgm:spPr/>
      <dgm:t>
        <a:bodyPr/>
        <a:lstStyle/>
        <a:p>
          <a:pPr rtl="0"/>
          <a:r>
            <a:rPr lang="en-GB" sz="2400" dirty="0" smtClean="0"/>
            <a:t>Local ownership is a prerequisite for sustainable capacity development. </a:t>
          </a:r>
          <a:endParaRPr lang="en-GB" sz="2400" dirty="0"/>
        </a:p>
      </dgm:t>
    </dgm:pt>
    <dgm:pt modelId="{5511B74E-C21B-4ABF-8BA1-3ABA2737FEA6}" type="parTrans" cxnId="{42E8C5FC-5A1C-412F-B598-BFB6AA7354F4}">
      <dgm:prSet/>
      <dgm:spPr/>
      <dgm:t>
        <a:bodyPr/>
        <a:lstStyle/>
        <a:p>
          <a:endParaRPr lang="en-GB"/>
        </a:p>
      </dgm:t>
    </dgm:pt>
    <dgm:pt modelId="{3F9D45CF-F135-4EF0-AF04-EE854984529A}" type="sibTrans" cxnId="{42E8C5FC-5A1C-412F-B598-BFB6AA7354F4}">
      <dgm:prSet/>
      <dgm:spPr/>
      <dgm:t>
        <a:bodyPr/>
        <a:lstStyle/>
        <a:p>
          <a:endParaRPr lang="en-GB"/>
        </a:p>
      </dgm:t>
    </dgm:pt>
    <dgm:pt modelId="{8F56BCEB-C16C-4265-B647-BAB39E9209DC}">
      <dgm:prSet custT="1"/>
      <dgm:spPr/>
      <dgm:t>
        <a:bodyPr/>
        <a:lstStyle/>
        <a:p>
          <a:pPr rtl="0"/>
          <a:r>
            <a:rPr lang="en-GB" sz="2400" dirty="0" smtClean="0"/>
            <a:t>Donors are external actors, with a role to support the process of achieving local defined objectives and tasks.</a:t>
          </a:r>
          <a:endParaRPr lang="en-GB" sz="2400" dirty="0"/>
        </a:p>
      </dgm:t>
    </dgm:pt>
    <dgm:pt modelId="{E4A45A4E-2428-43F2-81C7-0ABF90622636}" type="parTrans" cxnId="{EE7C9874-E718-4FD6-A643-23B880F1958F}">
      <dgm:prSet/>
      <dgm:spPr/>
      <dgm:t>
        <a:bodyPr/>
        <a:lstStyle/>
        <a:p>
          <a:endParaRPr lang="en-GB"/>
        </a:p>
      </dgm:t>
    </dgm:pt>
    <dgm:pt modelId="{379706F8-1100-4679-96F2-B99AA49A05A9}" type="sibTrans" cxnId="{EE7C9874-E718-4FD6-A643-23B880F1958F}">
      <dgm:prSet/>
      <dgm:spPr/>
      <dgm:t>
        <a:bodyPr/>
        <a:lstStyle/>
        <a:p>
          <a:endParaRPr lang="en-GB"/>
        </a:p>
      </dgm:t>
    </dgm:pt>
    <dgm:pt modelId="{631DAD23-2AF6-4772-8C5A-7B532145BFA1}">
      <dgm:prSet custT="1"/>
      <dgm:spPr/>
      <dgm:t>
        <a:bodyPr/>
        <a:lstStyle/>
        <a:p>
          <a:pPr rtl="0"/>
          <a:r>
            <a:rPr lang="en-GB" sz="2400" dirty="0" smtClean="0"/>
            <a:t>Ownership implies true and realistic commitment from the partner countries as well as flexibility from the donor’s side to follow local leadership. </a:t>
          </a:r>
          <a:endParaRPr lang="en-GB" sz="2400" dirty="0"/>
        </a:p>
      </dgm:t>
    </dgm:pt>
    <dgm:pt modelId="{F3AE9B94-DC6A-48D5-8B0F-D9581FF256F4}" type="parTrans" cxnId="{892777AF-3D7D-4EF2-90F2-7BC8CDFB9D4F}">
      <dgm:prSet/>
      <dgm:spPr/>
      <dgm:t>
        <a:bodyPr/>
        <a:lstStyle/>
        <a:p>
          <a:endParaRPr lang="en-GB"/>
        </a:p>
      </dgm:t>
    </dgm:pt>
    <dgm:pt modelId="{A0BC0F8A-0B64-46E5-A815-04DFD6ECA9CA}" type="sibTrans" cxnId="{892777AF-3D7D-4EF2-90F2-7BC8CDFB9D4F}">
      <dgm:prSet/>
      <dgm:spPr/>
      <dgm:t>
        <a:bodyPr/>
        <a:lstStyle/>
        <a:p>
          <a:endParaRPr lang="en-GB"/>
        </a:p>
      </dgm:t>
    </dgm:pt>
    <dgm:pt modelId="{7334C1D0-4E40-4D9C-9729-60CDDA4EB1FE}">
      <dgm:prSet custT="1"/>
      <dgm:spPr/>
      <dgm:t>
        <a:bodyPr/>
        <a:lstStyle/>
        <a:p>
          <a:pPr rtl="0"/>
          <a:r>
            <a:rPr lang="en-GB" sz="2400" dirty="0" smtClean="0"/>
            <a:t>More transparency is needed for joint accountability to achieving capacity development results.</a:t>
          </a:r>
          <a:endParaRPr lang="en-GB" sz="2400" dirty="0"/>
        </a:p>
      </dgm:t>
    </dgm:pt>
    <dgm:pt modelId="{2A833B30-C06B-48E7-B2B4-78D1F6F698D1}" type="parTrans" cxnId="{A346D7E9-B6D0-46B1-8A77-D5889B351361}">
      <dgm:prSet/>
      <dgm:spPr/>
      <dgm:t>
        <a:bodyPr/>
        <a:lstStyle/>
        <a:p>
          <a:endParaRPr lang="en-GB"/>
        </a:p>
      </dgm:t>
    </dgm:pt>
    <dgm:pt modelId="{EB0414BB-3665-4330-82B6-4F6524665809}" type="sibTrans" cxnId="{A346D7E9-B6D0-46B1-8A77-D5889B351361}">
      <dgm:prSet/>
      <dgm:spPr/>
      <dgm:t>
        <a:bodyPr/>
        <a:lstStyle/>
        <a:p>
          <a:endParaRPr lang="en-GB"/>
        </a:p>
      </dgm:t>
    </dgm:pt>
    <dgm:pt modelId="{943A33BE-4FE2-4349-BEF7-2B7302150BA6}" type="pres">
      <dgm:prSet presAssocID="{CAAB2BBF-AC0C-4150-9E83-A139A036FC46}" presName="linear" presStyleCnt="0">
        <dgm:presLayoutVars>
          <dgm:animLvl val="lvl"/>
          <dgm:resizeHandles val="exact"/>
        </dgm:presLayoutVars>
      </dgm:prSet>
      <dgm:spPr/>
      <dgm:t>
        <a:bodyPr/>
        <a:lstStyle/>
        <a:p>
          <a:endParaRPr lang="en-GB"/>
        </a:p>
      </dgm:t>
    </dgm:pt>
    <dgm:pt modelId="{D43CAEC4-3B1F-44D7-9BAC-84432E72B34E}" type="pres">
      <dgm:prSet presAssocID="{4E594FBD-B1F2-4D9B-A302-F99F09AF6D52}" presName="parentText" presStyleLbl="node1" presStyleIdx="0" presStyleCnt="4">
        <dgm:presLayoutVars>
          <dgm:chMax val="0"/>
          <dgm:bulletEnabled val="1"/>
        </dgm:presLayoutVars>
      </dgm:prSet>
      <dgm:spPr/>
      <dgm:t>
        <a:bodyPr/>
        <a:lstStyle/>
        <a:p>
          <a:endParaRPr lang="en-GB"/>
        </a:p>
      </dgm:t>
    </dgm:pt>
    <dgm:pt modelId="{4B83F542-B83D-458A-A254-09CE14E2456B}" type="pres">
      <dgm:prSet presAssocID="{3F9D45CF-F135-4EF0-AF04-EE854984529A}" presName="spacer" presStyleCnt="0"/>
      <dgm:spPr/>
      <dgm:t>
        <a:bodyPr/>
        <a:lstStyle/>
        <a:p>
          <a:endParaRPr lang="en-US"/>
        </a:p>
      </dgm:t>
    </dgm:pt>
    <dgm:pt modelId="{982E20E3-3791-482B-81AD-F91A3060D29E}" type="pres">
      <dgm:prSet presAssocID="{8F56BCEB-C16C-4265-B647-BAB39E9209DC}" presName="parentText" presStyleLbl="node1" presStyleIdx="1" presStyleCnt="4">
        <dgm:presLayoutVars>
          <dgm:chMax val="0"/>
          <dgm:bulletEnabled val="1"/>
        </dgm:presLayoutVars>
      </dgm:prSet>
      <dgm:spPr/>
      <dgm:t>
        <a:bodyPr/>
        <a:lstStyle/>
        <a:p>
          <a:endParaRPr lang="en-GB"/>
        </a:p>
      </dgm:t>
    </dgm:pt>
    <dgm:pt modelId="{0A37CEC4-6D38-472B-9FF3-BEB4C9F0EA16}" type="pres">
      <dgm:prSet presAssocID="{379706F8-1100-4679-96F2-B99AA49A05A9}" presName="spacer" presStyleCnt="0"/>
      <dgm:spPr/>
      <dgm:t>
        <a:bodyPr/>
        <a:lstStyle/>
        <a:p>
          <a:endParaRPr lang="en-US"/>
        </a:p>
      </dgm:t>
    </dgm:pt>
    <dgm:pt modelId="{231A0677-66E6-45A9-9163-1727841B996D}" type="pres">
      <dgm:prSet presAssocID="{631DAD23-2AF6-4772-8C5A-7B532145BFA1}" presName="parentText" presStyleLbl="node1" presStyleIdx="2" presStyleCnt="4">
        <dgm:presLayoutVars>
          <dgm:chMax val="0"/>
          <dgm:bulletEnabled val="1"/>
        </dgm:presLayoutVars>
      </dgm:prSet>
      <dgm:spPr/>
      <dgm:t>
        <a:bodyPr/>
        <a:lstStyle/>
        <a:p>
          <a:endParaRPr lang="en-GB"/>
        </a:p>
      </dgm:t>
    </dgm:pt>
    <dgm:pt modelId="{9397BB6E-7A42-4BF8-84A7-34A93F6F00BF}" type="pres">
      <dgm:prSet presAssocID="{A0BC0F8A-0B64-46E5-A815-04DFD6ECA9CA}" presName="spacer" presStyleCnt="0"/>
      <dgm:spPr/>
      <dgm:t>
        <a:bodyPr/>
        <a:lstStyle/>
        <a:p>
          <a:endParaRPr lang="en-US"/>
        </a:p>
      </dgm:t>
    </dgm:pt>
    <dgm:pt modelId="{3E1EE430-B80A-452C-A02A-DC029221F362}" type="pres">
      <dgm:prSet presAssocID="{7334C1D0-4E40-4D9C-9729-60CDDA4EB1FE}" presName="parentText" presStyleLbl="node1" presStyleIdx="3" presStyleCnt="4">
        <dgm:presLayoutVars>
          <dgm:chMax val="0"/>
          <dgm:bulletEnabled val="1"/>
        </dgm:presLayoutVars>
      </dgm:prSet>
      <dgm:spPr/>
      <dgm:t>
        <a:bodyPr/>
        <a:lstStyle/>
        <a:p>
          <a:endParaRPr lang="en-GB"/>
        </a:p>
      </dgm:t>
    </dgm:pt>
  </dgm:ptLst>
  <dgm:cxnLst>
    <dgm:cxn modelId="{D40DE323-ED54-9F44-876B-51503F702C25}" type="presOf" srcId="{631DAD23-2AF6-4772-8C5A-7B532145BFA1}" destId="{231A0677-66E6-45A9-9163-1727841B996D}" srcOrd="0" destOrd="0" presId="urn:microsoft.com/office/officeart/2005/8/layout/vList2"/>
    <dgm:cxn modelId="{892777AF-3D7D-4EF2-90F2-7BC8CDFB9D4F}" srcId="{CAAB2BBF-AC0C-4150-9E83-A139A036FC46}" destId="{631DAD23-2AF6-4772-8C5A-7B532145BFA1}" srcOrd="2" destOrd="0" parTransId="{F3AE9B94-DC6A-48D5-8B0F-D9581FF256F4}" sibTransId="{A0BC0F8A-0B64-46E5-A815-04DFD6ECA9CA}"/>
    <dgm:cxn modelId="{F01376CF-D238-E948-8A76-1D8223102EF1}" type="presOf" srcId="{CAAB2BBF-AC0C-4150-9E83-A139A036FC46}" destId="{943A33BE-4FE2-4349-BEF7-2B7302150BA6}" srcOrd="0" destOrd="0" presId="urn:microsoft.com/office/officeart/2005/8/layout/vList2"/>
    <dgm:cxn modelId="{9DC02421-9465-6443-9F39-8FECA7D0BA56}" type="presOf" srcId="{4E594FBD-B1F2-4D9B-A302-F99F09AF6D52}" destId="{D43CAEC4-3B1F-44D7-9BAC-84432E72B34E}" srcOrd="0" destOrd="0" presId="urn:microsoft.com/office/officeart/2005/8/layout/vList2"/>
    <dgm:cxn modelId="{0124C45B-540A-E84D-95FD-0D58D3C98744}" type="presOf" srcId="{7334C1D0-4E40-4D9C-9729-60CDDA4EB1FE}" destId="{3E1EE430-B80A-452C-A02A-DC029221F362}" srcOrd="0" destOrd="0" presId="urn:microsoft.com/office/officeart/2005/8/layout/vList2"/>
    <dgm:cxn modelId="{EE7C9874-E718-4FD6-A643-23B880F1958F}" srcId="{CAAB2BBF-AC0C-4150-9E83-A139A036FC46}" destId="{8F56BCEB-C16C-4265-B647-BAB39E9209DC}" srcOrd="1" destOrd="0" parTransId="{E4A45A4E-2428-43F2-81C7-0ABF90622636}" sibTransId="{379706F8-1100-4679-96F2-B99AA49A05A9}"/>
    <dgm:cxn modelId="{42E8C5FC-5A1C-412F-B598-BFB6AA7354F4}" srcId="{CAAB2BBF-AC0C-4150-9E83-A139A036FC46}" destId="{4E594FBD-B1F2-4D9B-A302-F99F09AF6D52}" srcOrd="0" destOrd="0" parTransId="{5511B74E-C21B-4ABF-8BA1-3ABA2737FEA6}" sibTransId="{3F9D45CF-F135-4EF0-AF04-EE854984529A}"/>
    <dgm:cxn modelId="{B1AB6671-B5F4-184B-AFBD-885D152A2369}" type="presOf" srcId="{8F56BCEB-C16C-4265-B647-BAB39E9209DC}" destId="{982E20E3-3791-482B-81AD-F91A3060D29E}" srcOrd="0" destOrd="0" presId="urn:microsoft.com/office/officeart/2005/8/layout/vList2"/>
    <dgm:cxn modelId="{A346D7E9-B6D0-46B1-8A77-D5889B351361}" srcId="{CAAB2BBF-AC0C-4150-9E83-A139A036FC46}" destId="{7334C1D0-4E40-4D9C-9729-60CDDA4EB1FE}" srcOrd="3" destOrd="0" parTransId="{2A833B30-C06B-48E7-B2B4-78D1F6F698D1}" sibTransId="{EB0414BB-3665-4330-82B6-4F6524665809}"/>
    <dgm:cxn modelId="{7695BB93-0454-204F-89F1-C0FA4F8636DA}" type="presParOf" srcId="{943A33BE-4FE2-4349-BEF7-2B7302150BA6}" destId="{D43CAEC4-3B1F-44D7-9BAC-84432E72B34E}" srcOrd="0" destOrd="0" presId="urn:microsoft.com/office/officeart/2005/8/layout/vList2"/>
    <dgm:cxn modelId="{B3819AF4-C752-D741-90E9-547881C4E115}" type="presParOf" srcId="{943A33BE-4FE2-4349-BEF7-2B7302150BA6}" destId="{4B83F542-B83D-458A-A254-09CE14E2456B}" srcOrd="1" destOrd="0" presId="urn:microsoft.com/office/officeart/2005/8/layout/vList2"/>
    <dgm:cxn modelId="{BC1BF402-5718-0D4D-827D-46C940792D22}" type="presParOf" srcId="{943A33BE-4FE2-4349-BEF7-2B7302150BA6}" destId="{982E20E3-3791-482B-81AD-F91A3060D29E}" srcOrd="2" destOrd="0" presId="urn:microsoft.com/office/officeart/2005/8/layout/vList2"/>
    <dgm:cxn modelId="{FF7F0593-1EB3-2049-B5D3-E389510F3639}" type="presParOf" srcId="{943A33BE-4FE2-4349-BEF7-2B7302150BA6}" destId="{0A37CEC4-6D38-472B-9FF3-BEB4C9F0EA16}" srcOrd="3" destOrd="0" presId="urn:microsoft.com/office/officeart/2005/8/layout/vList2"/>
    <dgm:cxn modelId="{9F23D63F-43EA-5147-A9B4-C2777768FA18}" type="presParOf" srcId="{943A33BE-4FE2-4349-BEF7-2B7302150BA6}" destId="{231A0677-66E6-45A9-9163-1727841B996D}" srcOrd="4" destOrd="0" presId="urn:microsoft.com/office/officeart/2005/8/layout/vList2"/>
    <dgm:cxn modelId="{9AB3C822-DE32-7542-9225-2E49D5B61764}" type="presParOf" srcId="{943A33BE-4FE2-4349-BEF7-2B7302150BA6}" destId="{9397BB6E-7A42-4BF8-84A7-34A93F6F00BF}" srcOrd="5" destOrd="0" presId="urn:microsoft.com/office/officeart/2005/8/layout/vList2"/>
    <dgm:cxn modelId="{859A8584-4C0E-654B-9A31-82E33AE1BBBA}" type="presParOf" srcId="{943A33BE-4FE2-4349-BEF7-2B7302150BA6}" destId="{3E1EE430-B80A-452C-A02A-DC029221F362}"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510C03A2-3798-4EE1-85E8-FBB51ED599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2824DD3C-F98A-4F4A-987D-2A81CD5A1211}">
      <dgm:prSet custT="1"/>
      <dgm:spPr/>
      <dgm:t>
        <a:bodyPr/>
        <a:lstStyle/>
        <a:p>
          <a:pPr rtl="0"/>
          <a:r>
            <a:rPr lang="en-GB" sz="2400" dirty="0" smtClean="0"/>
            <a:t>This is about the recognition of existing capacities and how to use them as the basis for moving forward. </a:t>
          </a:r>
          <a:endParaRPr lang="en-GB" sz="2400" dirty="0"/>
        </a:p>
      </dgm:t>
    </dgm:pt>
    <dgm:pt modelId="{D02AB3C8-286B-4D5C-A5E7-9B63606E61B2}" type="parTrans" cxnId="{6E4D44D5-A16F-43FC-A273-20FE30C28ABD}">
      <dgm:prSet/>
      <dgm:spPr/>
      <dgm:t>
        <a:bodyPr/>
        <a:lstStyle/>
        <a:p>
          <a:endParaRPr lang="en-GB"/>
        </a:p>
      </dgm:t>
    </dgm:pt>
    <dgm:pt modelId="{2A806836-13A3-4591-AE28-8F811F35598B}" type="sibTrans" cxnId="{6E4D44D5-A16F-43FC-A273-20FE30C28ABD}">
      <dgm:prSet/>
      <dgm:spPr/>
      <dgm:t>
        <a:bodyPr/>
        <a:lstStyle/>
        <a:p>
          <a:endParaRPr lang="en-GB"/>
        </a:p>
      </dgm:t>
    </dgm:pt>
    <dgm:pt modelId="{3EA815A1-CBB1-4F4C-81D6-0C5A42F448E5}">
      <dgm:prSet custT="1"/>
      <dgm:spPr/>
      <dgm:t>
        <a:bodyPr/>
        <a:lstStyle/>
        <a:p>
          <a:pPr rtl="0"/>
          <a:r>
            <a:rPr lang="en-GB" sz="2400" dirty="0" smtClean="0"/>
            <a:t>The shift to starting with an appreciation of what already exists and how to build on endogenous processes is not yet complete – too often the focus is on the ‘gap’ which can be a very negative starting point for action.  </a:t>
          </a:r>
          <a:endParaRPr lang="en-GB" sz="2400" dirty="0"/>
        </a:p>
      </dgm:t>
    </dgm:pt>
    <dgm:pt modelId="{34D81F3B-531E-4C92-AE97-6D98BC654BA6}" type="parTrans" cxnId="{EC69C844-FF02-406B-9D46-08AF096EB46B}">
      <dgm:prSet/>
      <dgm:spPr/>
      <dgm:t>
        <a:bodyPr/>
        <a:lstStyle/>
        <a:p>
          <a:endParaRPr lang="en-GB"/>
        </a:p>
      </dgm:t>
    </dgm:pt>
    <dgm:pt modelId="{31223BF5-6509-40A0-94D9-9888C8C80E14}" type="sibTrans" cxnId="{EC69C844-FF02-406B-9D46-08AF096EB46B}">
      <dgm:prSet/>
      <dgm:spPr/>
      <dgm:t>
        <a:bodyPr/>
        <a:lstStyle/>
        <a:p>
          <a:endParaRPr lang="en-GB"/>
        </a:p>
      </dgm:t>
    </dgm:pt>
    <dgm:pt modelId="{568D25CD-91FA-42A8-8EC2-434D3A91C604}">
      <dgm:prSet custT="1"/>
      <dgm:spPr/>
      <dgm:t>
        <a:bodyPr/>
        <a:lstStyle/>
        <a:p>
          <a:pPr rtl="0"/>
          <a:r>
            <a:rPr lang="en-GB" sz="2400" dirty="0" smtClean="0"/>
            <a:t>All actors can do a lot to make this shift by changing the way they approach capacity assessments and the formulation of capacity goals and assessments before designing interventions. </a:t>
          </a:r>
          <a:endParaRPr lang="en-GB" sz="2400" dirty="0"/>
        </a:p>
      </dgm:t>
    </dgm:pt>
    <dgm:pt modelId="{7235033A-537C-4D0D-B2DA-554FC6ED6F33}" type="parTrans" cxnId="{E08146F2-C3D5-450F-906E-04336B140CA3}">
      <dgm:prSet/>
      <dgm:spPr/>
      <dgm:t>
        <a:bodyPr/>
        <a:lstStyle/>
        <a:p>
          <a:endParaRPr lang="en-GB"/>
        </a:p>
      </dgm:t>
    </dgm:pt>
    <dgm:pt modelId="{921C39D3-BEFD-4FFB-82BA-CC06C445D468}" type="sibTrans" cxnId="{E08146F2-C3D5-450F-906E-04336B140CA3}">
      <dgm:prSet/>
      <dgm:spPr/>
      <dgm:t>
        <a:bodyPr/>
        <a:lstStyle/>
        <a:p>
          <a:endParaRPr lang="en-GB"/>
        </a:p>
      </dgm:t>
    </dgm:pt>
    <dgm:pt modelId="{2423AF05-3AFA-4029-983A-F51487A08B39}" type="pres">
      <dgm:prSet presAssocID="{510C03A2-3798-4EE1-85E8-FBB51ED599C2}" presName="linear" presStyleCnt="0">
        <dgm:presLayoutVars>
          <dgm:animLvl val="lvl"/>
          <dgm:resizeHandles val="exact"/>
        </dgm:presLayoutVars>
      </dgm:prSet>
      <dgm:spPr/>
      <dgm:t>
        <a:bodyPr/>
        <a:lstStyle/>
        <a:p>
          <a:endParaRPr lang="en-GB"/>
        </a:p>
      </dgm:t>
    </dgm:pt>
    <dgm:pt modelId="{3BA168C5-1C4A-4102-BB16-0879CFB3044D}" type="pres">
      <dgm:prSet presAssocID="{2824DD3C-F98A-4F4A-987D-2A81CD5A1211}" presName="parentText" presStyleLbl="node1" presStyleIdx="0" presStyleCnt="3" custLinFactY="-3994" custLinFactNeighborY="-100000">
        <dgm:presLayoutVars>
          <dgm:chMax val="0"/>
          <dgm:bulletEnabled val="1"/>
        </dgm:presLayoutVars>
      </dgm:prSet>
      <dgm:spPr/>
      <dgm:t>
        <a:bodyPr/>
        <a:lstStyle/>
        <a:p>
          <a:endParaRPr lang="en-GB"/>
        </a:p>
      </dgm:t>
    </dgm:pt>
    <dgm:pt modelId="{509D4EDF-205E-4DAF-9A50-0B41BEA83F0B}" type="pres">
      <dgm:prSet presAssocID="{2A806836-13A3-4591-AE28-8F811F35598B}" presName="spacer" presStyleCnt="0"/>
      <dgm:spPr/>
      <dgm:t>
        <a:bodyPr/>
        <a:lstStyle/>
        <a:p>
          <a:endParaRPr lang="en-US"/>
        </a:p>
      </dgm:t>
    </dgm:pt>
    <dgm:pt modelId="{37527713-BFCB-436E-ABF7-9BD104E20FDC}" type="pres">
      <dgm:prSet presAssocID="{3EA815A1-CBB1-4F4C-81D6-0C5A42F448E5}" presName="parentText" presStyleLbl="node1" presStyleIdx="1" presStyleCnt="3">
        <dgm:presLayoutVars>
          <dgm:chMax val="0"/>
          <dgm:bulletEnabled val="1"/>
        </dgm:presLayoutVars>
      </dgm:prSet>
      <dgm:spPr/>
      <dgm:t>
        <a:bodyPr/>
        <a:lstStyle/>
        <a:p>
          <a:endParaRPr lang="en-GB"/>
        </a:p>
      </dgm:t>
    </dgm:pt>
    <dgm:pt modelId="{3D84290D-7F83-4E9C-A7B9-E000F14470A8}" type="pres">
      <dgm:prSet presAssocID="{31223BF5-6509-40A0-94D9-9888C8C80E14}" presName="spacer" presStyleCnt="0"/>
      <dgm:spPr/>
      <dgm:t>
        <a:bodyPr/>
        <a:lstStyle/>
        <a:p>
          <a:endParaRPr lang="en-US"/>
        </a:p>
      </dgm:t>
    </dgm:pt>
    <dgm:pt modelId="{C76926E7-25E4-4A85-84A0-A75462C2DA21}" type="pres">
      <dgm:prSet presAssocID="{568D25CD-91FA-42A8-8EC2-434D3A91C604}" presName="parentText" presStyleLbl="node1" presStyleIdx="2" presStyleCnt="3">
        <dgm:presLayoutVars>
          <dgm:chMax val="0"/>
          <dgm:bulletEnabled val="1"/>
        </dgm:presLayoutVars>
      </dgm:prSet>
      <dgm:spPr/>
      <dgm:t>
        <a:bodyPr/>
        <a:lstStyle/>
        <a:p>
          <a:endParaRPr lang="en-GB"/>
        </a:p>
      </dgm:t>
    </dgm:pt>
  </dgm:ptLst>
  <dgm:cxnLst>
    <dgm:cxn modelId="{E08146F2-C3D5-450F-906E-04336B140CA3}" srcId="{510C03A2-3798-4EE1-85E8-FBB51ED599C2}" destId="{568D25CD-91FA-42A8-8EC2-434D3A91C604}" srcOrd="2" destOrd="0" parTransId="{7235033A-537C-4D0D-B2DA-554FC6ED6F33}" sibTransId="{921C39D3-BEFD-4FFB-82BA-CC06C445D468}"/>
    <dgm:cxn modelId="{EC69C844-FF02-406B-9D46-08AF096EB46B}" srcId="{510C03A2-3798-4EE1-85E8-FBB51ED599C2}" destId="{3EA815A1-CBB1-4F4C-81D6-0C5A42F448E5}" srcOrd="1" destOrd="0" parTransId="{34D81F3B-531E-4C92-AE97-6D98BC654BA6}" sibTransId="{31223BF5-6509-40A0-94D9-9888C8C80E14}"/>
    <dgm:cxn modelId="{F9133E96-3507-F34E-A9F8-9AA3B5E34454}" type="presOf" srcId="{3EA815A1-CBB1-4F4C-81D6-0C5A42F448E5}" destId="{37527713-BFCB-436E-ABF7-9BD104E20FDC}" srcOrd="0" destOrd="0" presId="urn:microsoft.com/office/officeart/2005/8/layout/vList2"/>
    <dgm:cxn modelId="{6E4D44D5-A16F-43FC-A273-20FE30C28ABD}" srcId="{510C03A2-3798-4EE1-85E8-FBB51ED599C2}" destId="{2824DD3C-F98A-4F4A-987D-2A81CD5A1211}" srcOrd="0" destOrd="0" parTransId="{D02AB3C8-286B-4D5C-A5E7-9B63606E61B2}" sibTransId="{2A806836-13A3-4591-AE28-8F811F35598B}"/>
    <dgm:cxn modelId="{551180A8-F323-FE40-9519-733C8AE2F2DF}" type="presOf" srcId="{2824DD3C-F98A-4F4A-987D-2A81CD5A1211}" destId="{3BA168C5-1C4A-4102-BB16-0879CFB3044D}" srcOrd="0" destOrd="0" presId="urn:microsoft.com/office/officeart/2005/8/layout/vList2"/>
    <dgm:cxn modelId="{4F1ADCA0-A12D-4D42-8C4F-9A1AF725457C}" type="presOf" srcId="{568D25CD-91FA-42A8-8EC2-434D3A91C604}" destId="{C76926E7-25E4-4A85-84A0-A75462C2DA21}" srcOrd="0" destOrd="0" presId="urn:microsoft.com/office/officeart/2005/8/layout/vList2"/>
    <dgm:cxn modelId="{B18557AD-662B-854C-AFBA-A2ED187CA86F}" type="presOf" srcId="{510C03A2-3798-4EE1-85E8-FBB51ED599C2}" destId="{2423AF05-3AFA-4029-983A-F51487A08B39}" srcOrd="0" destOrd="0" presId="urn:microsoft.com/office/officeart/2005/8/layout/vList2"/>
    <dgm:cxn modelId="{12BE41B7-DE3E-664E-BA7D-E820C2DC8299}" type="presParOf" srcId="{2423AF05-3AFA-4029-983A-F51487A08B39}" destId="{3BA168C5-1C4A-4102-BB16-0879CFB3044D}" srcOrd="0" destOrd="0" presId="urn:microsoft.com/office/officeart/2005/8/layout/vList2"/>
    <dgm:cxn modelId="{EE7C10CC-C6EC-B24E-8F5D-0EDE7D1A9E74}" type="presParOf" srcId="{2423AF05-3AFA-4029-983A-F51487A08B39}" destId="{509D4EDF-205E-4DAF-9A50-0B41BEA83F0B}" srcOrd="1" destOrd="0" presId="urn:microsoft.com/office/officeart/2005/8/layout/vList2"/>
    <dgm:cxn modelId="{0AF5192B-C07B-1F4A-9DCB-3118D5ED1D26}" type="presParOf" srcId="{2423AF05-3AFA-4029-983A-F51487A08B39}" destId="{37527713-BFCB-436E-ABF7-9BD104E20FDC}" srcOrd="2" destOrd="0" presId="urn:microsoft.com/office/officeart/2005/8/layout/vList2"/>
    <dgm:cxn modelId="{0533322D-25D1-7B4C-9C70-4B16A3AF6C33}" type="presParOf" srcId="{2423AF05-3AFA-4029-983A-F51487A08B39}" destId="{3D84290D-7F83-4E9C-A7B9-E000F14470A8}" srcOrd="3" destOrd="0" presId="urn:microsoft.com/office/officeart/2005/8/layout/vList2"/>
    <dgm:cxn modelId="{73F3BF8D-BD38-0747-A92E-09CBCE1AEEB7}" type="presParOf" srcId="{2423AF05-3AFA-4029-983A-F51487A08B39}" destId="{C76926E7-25E4-4A85-84A0-A75462C2DA2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3A27CA5D-560E-4794-AEEA-8A512823A159}"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F6B85454-C936-4CDA-A4E9-D3BD56FE6919}">
      <dgm:prSet custT="1"/>
      <dgm:spPr/>
      <dgm:t>
        <a:bodyPr/>
        <a:lstStyle/>
        <a:p>
          <a:pPr rtl="0"/>
          <a:r>
            <a:rPr lang="en-GB" sz="2400" dirty="0" smtClean="0"/>
            <a:t>The Accra Agenda for Action recognised that the ownership and commitment of the partner countries is a prerequisite for sustainable capacity development. </a:t>
          </a:r>
          <a:endParaRPr lang="en-GB" sz="2400" dirty="0"/>
        </a:p>
      </dgm:t>
    </dgm:pt>
    <dgm:pt modelId="{19BD7904-DC56-4158-8FD0-7F37A0768808}" type="parTrans" cxnId="{3320DC2D-9D2C-497A-9C30-CDF81074A87D}">
      <dgm:prSet/>
      <dgm:spPr/>
      <dgm:t>
        <a:bodyPr/>
        <a:lstStyle/>
        <a:p>
          <a:endParaRPr lang="en-GB"/>
        </a:p>
      </dgm:t>
    </dgm:pt>
    <dgm:pt modelId="{3B943B5F-BE63-4ACE-AE98-CE51774C020C}" type="sibTrans" cxnId="{3320DC2D-9D2C-497A-9C30-CDF81074A87D}">
      <dgm:prSet/>
      <dgm:spPr/>
      <dgm:t>
        <a:bodyPr/>
        <a:lstStyle/>
        <a:p>
          <a:endParaRPr lang="en-GB"/>
        </a:p>
      </dgm:t>
    </dgm:pt>
    <dgm:pt modelId="{46002954-50A1-4826-A37C-4FCFFCE369FE}">
      <dgm:prSet custT="1"/>
      <dgm:spPr/>
      <dgm:t>
        <a:bodyPr/>
        <a:lstStyle/>
        <a:p>
          <a:pPr rtl="0"/>
          <a:r>
            <a:rPr lang="en-GB" sz="2400" dirty="0" smtClean="0"/>
            <a:t>This means that local actors need to learn how best to define what capacity they need, how they think it can be developed in their culture and context, and how to negotiate and manage appropriate support from development partners. </a:t>
          </a:r>
          <a:endParaRPr lang="en-GB" sz="2400" dirty="0"/>
        </a:p>
      </dgm:t>
    </dgm:pt>
    <dgm:pt modelId="{990D4BC8-4DC4-4102-98EC-A8DA4D263B01}" type="parTrans" cxnId="{258739BC-2112-4F4D-917B-E3E7D78072D7}">
      <dgm:prSet/>
      <dgm:spPr/>
      <dgm:t>
        <a:bodyPr/>
        <a:lstStyle/>
        <a:p>
          <a:endParaRPr lang="en-GB"/>
        </a:p>
      </dgm:t>
    </dgm:pt>
    <dgm:pt modelId="{DC24E944-76E2-4CEF-B91F-0F9BAF846572}" type="sibTrans" cxnId="{258739BC-2112-4F4D-917B-E3E7D78072D7}">
      <dgm:prSet/>
      <dgm:spPr/>
      <dgm:t>
        <a:bodyPr/>
        <a:lstStyle/>
        <a:p>
          <a:endParaRPr lang="en-GB"/>
        </a:p>
      </dgm:t>
    </dgm:pt>
    <dgm:pt modelId="{3F9510C9-2DFC-4123-9AAC-7D255E0B42AB}">
      <dgm:prSet custT="1"/>
      <dgm:spPr/>
      <dgm:t>
        <a:bodyPr/>
        <a:lstStyle/>
        <a:p>
          <a:pPr rtl="0"/>
          <a:r>
            <a:rPr lang="en-GB" sz="2400" dirty="0" smtClean="0"/>
            <a:t>This also involves shifting towards longer term, programmatic approaches linked to locally formulated capacity development strategies. </a:t>
          </a:r>
          <a:endParaRPr lang="en-GB" sz="2400" dirty="0"/>
        </a:p>
      </dgm:t>
    </dgm:pt>
    <dgm:pt modelId="{7C47C7E6-532F-4372-9300-C521D96713A2}" type="parTrans" cxnId="{AB2CD914-BD97-4434-8DE8-DDE337C5455F}">
      <dgm:prSet/>
      <dgm:spPr/>
      <dgm:t>
        <a:bodyPr/>
        <a:lstStyle/>
        <a:p>
          <a:endParaRPr lang="en-GB"/>
        </a:p>
      </dgm:t>
    </dgm:pt>
    <dgm:pt modelId="{F74DA818-A926-455F-943D-DFDE313A3669}" type="sibTrans" cxnId="{AB2CD914-BD97-4434-8DE8-DDE337C5455F}">
      <dgm:prSet/>
      <dgm:spPr/>
      <dgm:t>
        <a:bodyPr/>
        <a:lstStyle/>
        <a:p>
          <a:endParaRPr lang="en-GB"/>
        </a:p>
      </dgm:t>
    </dgm:pt>
    <dgm:pt modelId="{6799A6BD-F7BD-4376-990D-673BB711EB2B}" type="pres">
      <dgm:prSet presAssocID="{3A27CA5D-560E-4794-AEEA-8A512823A159}" presName="linear" presStyleCnt="0">
        <dgm:presLayoutVars>
          <dgm:animLvl val="lvl"/>
          <dgm:resizeHandles val="exact"/>
        </dgm:presLayoutVars>
      </dgm:prSet>
      <dgm:spPr/>
      <dgm:t>
        <a:bodyPr/>
        <a:lstStyle/>
        <a:p>
          <a:endParaRPr lang="en-GB"/>
        </a:p>
      </dgm:t>
    </dgm:pt>
    <dgm:pt modelId="{32136532-7F07-4E57-9450-F36F4B6DC42F}" type="pres">
      <dgm:prSet presAssocID="{F6B85454-C936-4CDA-A4E9-D3BD56FE6919}" presName="parentText" presStyleLbl="node1" presStyleIdx="0" presStyleCnt="3">
        <dgm:presLayoutVars>
          <dgm:chMax val="0"/>
          <dgm:bulletEnabled val="1"/>
        </dgm:presLayoutVars>
      </dgm:prSet>
      <dgm:spPr/>
      <dgm:t>
        <a:bodyPr/>
        <a:lstStyle/>
        <a:p>
          <a:endParaRPr lang="en-GB"/>
        </a:p>
      </dgm:t>
    </dgm:pt>
    <dgm:pt modelId="{DABB73CC-3F76-40F4-AACA-CAEFF110994C}" type="pres">
      <dgm:prSet presAssocID="{3B943B5F-BE63-4ACE-AE98-CE51774C020C}" presName="spacer" presStyleCnt="0"/>
      <dgm:spPr/>
      <dgm:t>
        <a:bodyPr/>
        <a:lstStyle/>
        <a:p>
          <a:endParaRPr lang="en-US"/>
        </a:p>
      </dgm:t>
    </dgm:pt>
    <dgm:pt modelId="{80D7970C-FB85-4556-B94F-C34713EF701B}" type="pres">
      <dgm:prSet presAssocID="{46002954-50A1-4826-A37C-4FCFFCE369FE}" presName="parentText" presStyleLbl="node1" presStyleIdx="1" presStyleCnt="3">
        <dgm:presLayoutVars>
          <dgm:chMax val="0"/>
          <dgm:bulletEnabled val="1"/>
        </dgm:presLayoutVars>
      </dgm:prSet>
      <dgm:spPr/>
      <dgm:t>
        <a:bodyPr/>
        <a:lstStyle/>
        <a:p>
          <a:endParaRPr lang="en-GB"/>
        </a:p>
      </dgm:t>
    </dgm:pt>
    <dgm:pt modelId="{D5785B40-BD67-41D1-A985-9B58E5AC5E59}" type="pres">
      <dgm:prSet presAssocID="{DC24E944-76E2-4CEF-B91F-0F9BAF846572}" presName="spacer" presStyleCnt="0"/>
      <dgm:spPr/>
      <dgm:t>
        <a:bodyPr/>
        <a:lstStyle/>
        <a:p>
          <a:endParaRPr lang="en-US"/>
        </a:p>
      </dgm:t>
    </dgm:pt>
    <dgm:pt modelId="{366C53F8-FC45-42A6-BF51-59D9EA23BA48}" type="pres">
      <dgm:prSet presAssocID="{3F9510C9-2DFC-4123-9AAC-7D255E0B42AB}" presName="parentText" presStyleLbl="node1" presStyleIdx="2" presStyleCnt="3">
        <dgm:presLayoutVars>
          <dgm:chMax val="0"/>
          <dgm:bulletEnabled val="1"/>
        </dgm:presLayoutVars>
      </dgm:prSet>
      <dgm:spPr/>
      <dgm:t>
        <a:bodyPr/>
        <a:lstStyle/>
        <a:p>
          <a:endParaRPr lang="en-GB"/>
        </a:p>
      </dgm:t>
    </dgm:pt>
  </dgm:ptLst>
  <dgm:cxnLst>
    <dgm:cxn modelId="{3320DC2D-9D2C-497A-9C30-CDF81074A87D}" srcId="{3A27CA5D-560E-4794-AEEA-8A512823A159}" destId="{F6B85454-C936-4CDA-A4E9-D3BD56FE6919}" srcOrd="0" destOrd="0" parTransId="{19BD7904-DC56-4158-8FD0-7F37A0768808}" sibTransId="{3B943B5F-BE63-4ACE-AE98-CE51774C020C}"/>
    <dgm:cxn modelId="{B6A64AB4-D1EA-F246-A798-71FEF38D0445}" type="presOf" srcId="{3A27CA5D-560E-4794-AEEA-8A512823A159}" destId="{6799A6BD-F7BD-4376-990D-673BB711EB2B}" srcOrd="0" destOrd="0" presId="urn:microsoft.com/office/officeart/2005/8/layout/vList2"/>
    <dgm:cxn modelId="{AB2CD914-BD97-4434-8DE8-DDE337C5455F}" srcId="{3A27CA5D-560E-4794-AEEA-8A512823A159}" destId="{3F9510C9-2DFC-4123-9AAC-7D255E0B42AB}" srcOrd="2" destOrd="0" parTransId="{7C47C7E6-532F-4372-9300-C521D96713A2}" sibTransId="{F74DA818-A926-455F-943D-DFDE313A3669}"/>
    <dgm:cxn modelId="{DF960336-FC07-9B4F-9CB9-7A4D61E573BE}" type="presOf" srcId="{3F9510C9-2DFC-4123-9AAC-7D255E0B42AB}" destId="{366C53F8-FC45-42A6-BF51-59D9EA23BA48}" srcOrd="0" destOrd="0" presId="urn:microsoft.com/office/officeart/2005/8/layout/vList2"/>
    <dgm:cxn modelId="{6A019E2B-A694-164B-A03C-D576AAC15440}" type="presOf" srcId="{F6B85454-C936-4CDA-A4E9-D3BD56FE6919}" destId="{32136532-7F07-4E57-9450-F36F4B6DC42F}" srcOrd="0" destOrd="0" presId="urn:microsoft.com/office/officeart/2005/8/layout/vList2"/>
    <dgm:cxn modelId="{258739BC-2112-4F4D-917B-E3E7D78072D7}" srcId="{3A27CA5D-560E-4794-AEEA-8A512823A159}" destId="{46002954-50A1-4826-A37C-4FCFFCE369FE}" srcOrd="1" destOrd="0" parTransId="{990D4BC8-4DC4-4102-98EC-A8DA4D263B01}" sibTransId="{DC24E944-76E2-4CEF-B91F-0F9BAF846572}"/>
    <dgm:cxn modelId="{778025EC-AFB7-8548-9525-09E95416A27F}" type="presOf" srcId="{46002954-50A1-4826-A37C-4FCFFCE369FE}" destId="{80D7970C-FB85-4556-B94F-C34713EF701B}" srcOrd="0" destOrd="0" presId="urn:microsoft.com/office/officeart/2005/8/layout/vList2"/>
    <dgm:cxn modelId="{1AC3CE78-B9DC-3447-918F-E18ABCC9DEFB}" type="presParOf" srcId="{6799A6BD-F7BD-4376-990D-673BB711EB2B}" destId="{32136532-7F07-4E57-9450-F36F4B6DC42F}" srcOrd="0" destOrd="0" presId="urn:microsoft.com/office/officeart/2005/8/layout/vList2"/>
    <dgm:cxn modelId="{2E265A06-644F-ED4F-9D20-86891A7FB438}" type="presParOf" srcId="{6799A6BD-F7BD-4376-990D-673BB711EB2B}" destId="{DABB73CC-3F76-40F4-AACA-CAEFF110994C}" srcOrd="1" destOrd="0" presId="urn:microsoft.com/office/officeart/2005/8/layout/vList2"/>
    <dgm:cxn modelId="{A93424B3-8E90-F541-8D25-C5D6105D5C5D}" type="presParOf" srcId="{6799A6BD-F7BD-4376-990D-673BB711EB2B}" destId="{80D7970C-FB85-4556-B94F-C34713EF701B}" srcOrd="2" destOrd="0" presId="urn:microsoft.com/office/officeart/2005/8/layout/vList2"/>
    <dgm:cxn modelId="{0211D011-7692-7644-AD64-C37D41DFAC57}" type="presParOf" srcId="{6799A6BD-F7BD-4376-990D-673BB711EB2B}" destId="{D5785B40-BD67-41D1-A985-9B58E5AC5E59}" srcOrd="3" destOrd="0" presId="urn:microsoft.com/office/officeart/2005/8/layout/vList2"/>
    <dgm:cxn modelId="{C3174258-C4F1-614A-A6E7-D215CE48AC48}" type="presParOf" srcId="{6799A6BD-F7BD-4376-990D-673BB711EB2B}" destId="{366C53F8-FC45-42A6-BF51-59D9EA23BA48}"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D40746B2-5313-42E4-95D0-8D8B26F8824C}"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C9833F6A-BAED-427F-A2BD-1DE484422444}">
      <dgm:prSet custT="1"/>
      <dgm:spPr/>
      <dgm:t>
        <a:bodyPr/>
        <a:lstStyle/>
        <a:p>
          <a:pPr rtl="0"/>
          <a:r>
            <a:rPr lang="en-GB" sz="2000" dirty="0" smtClean="0"/>
            <a:t>While development results are relatively easy to define, there are many different ideas about how to define and measure capacity results within specific contexts.  </a:t>
          </a:r>
          <a:endParaRPr lang="en-GB" sz="2000" dirty="0"/>
        </a:p>
      </dgm:t>
    </dgm:pt>
    <dgm:pt modelId="{4D654084-5659-4D5F-A849-C075285AAEB4}" type="parTrans" cxnId="{417152FD-EFA8-489F-91A5-68CE1BAA1D5C}">
      <dgm:prSet/>
      <dgm:spPr/>
      <dgm:t>
        <a:bodyPr/>
        <a:lstStyle/>
        <a:p>
          <a:endParaRPr lang="en-GB"/>
        </a:p>
      </dgm:t>
    </dgm:pt>
    <dgm:pt modelId="{18511F83-9E6E-45FA-A80C-C003570F0380}" type="sibTrans" cxnId="{417152FD-EFA8-489F-91A5-68CE1BAA1D5C}">
      <dgm:prSet/>
      <dgm:spPr/>
      <dgm:t>
        <a:bodyPr/>
        <a:lstStyle/>
        <a:p>
          <a:endParaRPr lang="en-GB"/>
        </a:p>
      </dgm:t>
    </dgm:pt>
    <dgm:pt modelId="{8E161D35-0F56-4A13-A86E-C9DCAF3C94C3}">
      <dgm:prSet custT="1"/>
      <dgm:spPr/>
      <dgm:t>
        <a:bodyPr/>
        <a:lstStyle/>
        <a:p>
          <a:pPr rtl="0"/>
          <a:r>
            <a:rPr lang="en-GB" sz="2000" dirty="0" smtClean="0"/>
            <a:t>Capacity development is a long-term process tied to political agenda, without a predictable, linear path.  Contexts like large urban systems or post-conflict countries are multi-dimensional, multi-level and multi-sectoral and require responses of similar complexity. </a:t>
          </a:r>
          <a:endParaRPr lang="en-GB" sz="2000" dirty="0"/>
        </a:p>
      </dgm:t>
    </dgm:pt>
    <dgm:pt modelId="{091A78E9-FA87-47C5-96D4-6102B898B599}" type="parTrans" cxnId="{4B0620E5-5E0B-453C-B711-89270525264D}">
      <dgm:prSet/>
      <dgm:spPr/>
      <dgm:t>
        <a:bodyPr/>
        <a:lstStyle/>
        <a:p>
          <a:endParaRPr lang="en-GB"/>
        </a:p>
      </dgm:t>
    </dgm:pt>
    <dgm:pt modelId="{5B1D4CDA-8625-4DA7-B378-3AD61B2F1143}" type="sibTrans" cxnId="{4B0620E5-5E0B-453C-B711-89270525264D}">
      <dgm:prSet/>
      <dgm:spPr/>
      <dgm:t>
        <a:bodyPr/>
        <a:lstStyle/>
        <a:p>
          <a:endParaRPr lang="en-GB"/>
        </a:p>
      </dgm:t>
    </dgm:pt>
    <dgm:pt modelId="{A3059E65-B1C4-4087-9CB7-96193CD2DA13}">
      <dgm:prSet custT="1"/>
      <dgm:spPr/>
      <dgm:t>
        <a:bodyPr/>
        <a:lstStyle/>
        <a:p>
          <a:pPr rtl="0"/>
          <a:r>
            <a:rPr lang="en-GB" sz="2000" dirty="0" smtClean="0"/>
            <a:t>In such circumstances the overall expected results can only be defined in  broad terms and formats that do not always fit easily to current demands for measurement of results. </a:t>
          </a:r>
          <a:endParaRPr lang="en-GB" sz="2000" dirty="0"/>
        </a:p>
      </dgm:t>
    </dgm:pt>
    <dgm:pt modelId="{6B269E36-80A5-4F68-9C2F-7E7FE17F7B4E}" type="parTrans" cxnId="{1F554416-C839-4EB7-98A7-03C1AC9F4CD5}">
      <dgm:prSet/>
      <dgm:spPr/>
      <dgm:t>
        <a:bodyPr/>
        <a:lstStyle/>
        <a:p>
          <a:endParaRPr lang="en-GB"/>
        </a:p>
      </dgm:t>
    </dgm:pt>
    <dgm:pt modelId="{930C44CD-A1CC-4458-B7AF-C362D5DA4C1A}" type="sibTrans" cxnId="{1F554416-C839-4EB7-98A7-03C1AC9F4CD5}">
      <dgm:prSet/>
      <dgm:spPr/>
      <dgm:t>
        <a:bodyPr/>
        <a:lstStyle/>
        <a:p>
          <a:endParaRPr lang="en-GB"/>
        </a:p>
      </dgm:t>
    </dgm:pt>
    <dgm:pt modelId="{CA9D9CCA-35E3-4E20-8EF9-E356A13CA885}">
      <dgm:prSet custT="1"/>
      <dgm:spPr/>
      <dgm:t>
        <a:bodyPr/>
        <a:lstStyle/>
        <a:p>
          <a:pPr rtl="0"/>
          <a:r>
            <a:rPr lang="en-GB" sz="2000" dirty="0" smtClean="0"/>
            <a:t>The challenge is not so much about ‘what’ do we want to achieve, as about ‘how’ do we measure the effectiveness of our efforts to achieve it in ways that are meaningful for all stakeholders, not just donors.  </a:t>
          </a:r>
          <a:endParaRPr lang="en-GB" sz="2000" dirty="0"/>
        </a:p>
      </dgm:t>
    </dgm:pt>
    <dgm:pt modelId="{FD228113-5E6D-4506-AC6A-434F8BEC667E}" type="parTrans" cxnId="{1C877D8B-37EE-4554-A864-042B7FB19B90}">
      <dgm:prSet/>
      <dgm:spPr/>
      <dgm:t>
        <a:bodyPr/>
        <a:lstStyle/>
        <a:p>
          <a:endParaRPr lang="en-GB"/>
        </a:p>
      </dgm:t>
    </dgm:pt>
    <dgm:pt modelId="{039DAFE6-6C56-4432-A8D2-B17ACC984AD4}" type="sibTrans" cxnId="{1C877D8B-37EE-4554-A864-042B7FB19B90}">
      <dgm:prSet/>
      <dgm:spPr/>
      <dgm:t>
        <a:bodyPr/>
        <a:lstStyle/>
        <a:p>
          <a:endParaRPr lang="en-GB"/>
        </a:p>
      </dgm:t>
    </dgm:pt>
    <dgm:pt modelId="{28061E45-DFB7-4BBD-966A-48418F358515}" type="pres">
      <dgm:prSet presAssocID="{D40746B2-5313-42E4-95D0-8D8B26F8824C}" presName="linear" presStyleCnt="0">
        <dgm:presLayoutVars>
          <dgm:animLvl val="lvl"/>
          <dgm:resizeHandles val="exact"/>
        </dgm:presLayoutVars>
      </dgm:prSet>
      <dgm:spPr/>
      <dgm:t>
        <a:bodyPr/>
        <a:lstStyle/>
        <a:p>
          <a:endParaRPr lang="en-GB"/>
        </a:p>
      </dgm:t>
    </dgm:pt>
    <dgm:pt modelId="{11DC34D2-5A47-448A-B54F-7CA7F43447F0}" type="pres">
      <dgm:prSet presAssocID="{C9833F6A-BAED-427F-A2BD-1DE484422444}" presName="parentText" presStyleLbl="node1" presStyleIdx="0" presStyleCnt="4">
        <dgm:presLayoutVars>
          <dgm:chMax val="0"/>
          <dgm:bulletEnabled val="1"/>
        </dgm:presLayoutVars>
      </dgm:prSet>
      <dgm:spPr/>
      <dgm:t>
        <a:bodyPr/>
        <a:lstStyle/>
        <a:p>
          <a:endParaRPr lang="en-GB"/>
        </a:p>
      </dgm:t>
    </dgm:pt>
    <dgm:pt modelId="{C2B87E9C-3B22-4B1F-B4ED-791840B15402}" type="pres">
      <dgm:prSet presAssocID="{18511F83-9E6E-45FA-A80C-C003570F0380}" presName="spacer" presStyleCnt="0"/>
      <dgm:spPr/>
      <dgm:t>
        <a:bodyPr/>
        <a:lstStyle/>
        <a:p>
          <a:endParaRPr lang="en-US"/>
        </a:p>
      </dgm:t>
    </dgm:pt>
    <dgm:pt modelId="{ED14B245-6BF9-41E4-9228-585E76255243}" type="pres">
      <dgm:prSet presAssocID="{8E161D35-0F56-4A13-A86E-C9DCAF3C94C3}" presName="parentText" presStyleLbl="node1" presStyleIdx="1" presStyleCnt="4">
        <dgm:presLayoutVars>
          <dgm:chMax val="0"/>
          <dgm:bulletEnabled val="1"/>
        </dgm:presLayoutVars>
      </dgm:prSet>
      <dgm:spPr/>
      <dgm:t>
        <a:bodyPr/>
        <a:lstStyle/>
        <a:p>
          <a:endParaRPr lang="en-GB"/>
        </a:p>
      </dgm:t>
    </dgm:pt>
    <dgm:pt modelId="{0F4F1B87-0F74-411C-A8A2-656DFE412848}" type="pres">
      <dgm:prSet presAssocID="{5B1D4CDA-8625-4DA7-B378-3AD61B2F1143}" presName="spacer" presStyleCnt="0"/>
      <dgm:spPr/>
      <dgm:t>
        <a:bodyPr/>
        <a:lstStyle/>
        <a:p>
          <a:endParaRPr lang="en-US"/>
        </a:p>
      </dgm:t>
    </dgm:pt>
    <dgm:pt modelId="{2D95AF38-4EA9-4307-B054-39601BDAAAB1}" type="pres">
      <dgm:prSet presAssocID="{A3059E65-B1C4-4087-9CB7-96193CD2DA13}" presName="parentText" presStyleLbl="node1" presStyleIdx="2" presStyleCnt="4">
        <dgm:presLayoutVars>
          <dgm:chMax val="0"/>
          <dgm:bulletEnabled val="1"/>
        </dgm:presLayoutVars>
      </dgm:prSet>
      <dgm:spPr/>
      <dgm:t>
        <a:bodyPr/>
        <a:lstStyle/>
        <a:p>
          <a:endParaRPr lang="en-GB"/>
        </a:p>
      </dgm:t>
    </dgm:pt>
    <dgm:pt modelId="{5CECD443-06E2-49F6-926C-88A10AAF55B2}" type="pres">
      <dgm:prSet presAssocID="{930C44CD-A1CC-4458-B7AF-C362D5DA4C1A}" presName="spacer" presStyleCnt="0"/>
      <dgm:spPr/>
      <dgm:t>
        <a:bodyPr/>
        <a:lstStyle/>
        <a:p>
          <a:endParaRPr lang="en-US"/>
        </a:p>
      </dgm:t>
    </dgm:pt>
    <dgm:pt modelId="{7231E455-D4DA-454C-B0FD-BF88ADEDA9AF}" type="pres">
      <dgm:prSet presAssocID="{CA9D9CCA-35E3-4E20-8EF9-E356A13CA885}" presName="parentText" presStyleLbl="node1" presStyleIdx="3" presStyleCnt="4">
        <dgm:presLayoutVars>
          <dgm:chMax val="0"/>
          <dgm:bulletEnabled val="1"/>
        </dgm:presLayoutVars>
      </dgm:prSet>
      <dgm:spPr/>
      <dgm:t>
        <a:bodyPr/>
        <a:lstStyle/>
        <a:p>
          <a:endParaRPr lang="en-GB"/>
        </a:p>
      </dgm:t>
    </dgm:pt>
  </dgm:ptLst>
  <dgm:cxnLst>
    <dgm:cxn modelId="{BD61025A-3922-6140-8B0E-8DF0923732AB}" type="presOf" srcId="{CA9D9CCA-35E3-4E20-8EF9-E356A13CA885}" destId="{7231E455-D4DA-454C-B0FD-BF88ADEDA9AF}" srcOrd="0" destOrd="0" presId="urn:microsoft.com/office/officeart/2005/8/layout/vList2"/>
    <dgm:cxn modelId="{1C877D8B-37EE-4554-A864-042B7FB19B90}" srcId="{D40746B2-5313-42E4-95D0-8D8B26F8824C}" destId="{CA9D9CCA-35E3-4E20-8EF9-E356A13CA885}" srcOrd="3" destOrd="0" parTransId="{FD228113-5E6D-4506-AC6A-434F8BEC667E}" sibTransId="{039DAFE6-6C56-4432-A8D2-B17ACC984AD4}"/>
    <dgm:cxn modelId="{57D8733B-DE74-994F-8517-D7B9B93945F7}" type="presOf" srcId="{D40746B2-5313-42E4-95D0-8D8B26F8824C}" destId="{28061E45-DFB7-4BBD-966A-48418F358515}" srcOrd="0" destOrd="0" presId="urn:microsoft.com/office/officeart/2005/8/layout/vList2"/>
    <dgm:cxn modelId="{417152FD-EFA8-489F-91A5-68CE1BAA1D5C}" srcId="{D40746B2-5313-42E4-95D0-8D8B26F8824C}" destId="{C9833F6A-BAED-427F-A2BD-1DE484422444}" srcOrd="0" destOrd="0" parTransId="{4D654084-5659-4D5F-A849-C075285AAEB4}" sibTransId="{18511F83-9E6E-45FA-A80C-C003570F0380}"/>
    <dgm:cxn modelId="{9F76E2BA-4B96-294E-A3AD-44CF93C30F4F}" type="presOf" srcId="{A3059E65-B1C4-4087-9CB7-96193CD2DA13}" destId="{2D95AF38-4EA9-4307-B054-39601BDAAAB1}" srcOrd="0" destOrd="0" presId="urn:microsoft.com/office/officeart/2005/8/layout/vList2"/>
    <dgm:cxn modelId="{1F554416-C839-4EB7-98A7-03C1AC9F4CD5}" srcId="{D40746B2-5313-42E4-95D0-8D8B26F8824C}" destId="{A3059E65-B1C4-4087-9CB7-96193CD2DA13}" srcOrd="2" destOrd="0" parTransId="{6B269E36-80A5-4F68-9C2F-7E7FE17F7B4E}" sibTransId="{930C44CD-A1CC-4458-B7AF-C362D5DA4C1A}"/>
    <dgm:cxn modelId="{4B0620E5-5E0B-453C-B711-89270525264D}" srcId="{D40746B2-5313-42E4-95D0-8D8B26F8824C}" destId="{8E161D35-0F56-4A13-A86E-C9DCAF3C94C3}" srcOrd="1" destOrd="0" parTransId="{091A78E9-FA87-47C5-96D4-6102B898B599}" sibTransId="{5B1D4CDA-8625-4DA7-B378-3AD61B2F1143}"/>
    <dgm:cxn modelId="{FF9C5392-7D7C-AA42-AE47-E12B2B6B8655}" type="presOf" srcId="{8E161D35-0F56-4A13-A86E-C9DCAF3C94C3}" destId="{ED14B245-6BF9-41E4-9228-585E76255243}" srcOrd="0" destOrd="0" presId="urn:microsoft.com/office/officeart/2005/8/layout/vList2"/>
    <dgm:cxn modelId="{3D1A0A9B-E1E5-B744-8DEF-E8C07A2620FD}" type="presOf" srcId="{C9833F6A-BAED-427F-A2BD-1DE484422444}" destId="{11DC34D2-5A47-448A-B54F-7CA7F43447F0}" srcOrd="0" destOrd="0" presId="urn:microsoft.com/office/officeart/2005/8/layout/vList2"/>
    <dgm:cxn modelId="{45A65B6C-BEEB-1E41-A92D-7E2A3C06C470}" type="presParOf" srcId="{28061E45-DFB7-4BBD-966A-48418F358515}" destId="{11DC34D2-5A47-448A-B54F-7CA7F43447F0}" srcOrd="0" destOrd="0" presId="urn:microsoft.com/office/officeart/2005/8/layout/vList2"/>
    <dgm:cxn modelId="{E374F1E3-DDC2-6E40-A2B0-B20A1428A23C}" type="presParOf" srcId="{28061E45-DFB7-4BBD-966A-48418F358515}" destId="{C2B87E9C-3B22-4B1F-B4ED-791840B15402}" srcOrd="1" destOrd="0" presId="urn:microsoft.com/office/officeart/2005/8/layout/vList2"/>
    <dgm:cxn modelId="{84A2AEE0-9C19-BB44-9F92-0C9F4ABEC1D2}" type="presParOf" srcId="{28061E45-DFB7-4BBD-966A-48418F358515}" destId="{ED14B245-6BF9-41E4-9228-585E76255243}" srcOrd="2" destOrd="0" presId="urn:microsoft.com/office/officeart/2005/8/layout/vList2"/>
    <dgm:cxn modelId="{D499C62D-0415-4D45-99EB-88195B230EB9}" type="presParOf" srcId="{28061E45-DFB7-4BBD-966A-48418F358515}" destId="{0F4F1B87-0F74-411C-A8A2-656DFE412848}" srcOrd="3" destOrd="0" presId="urn:microsoft.com/office/officeart/2005/8/layout/vList2"/>
    <dgm:cxn modelId="{6876D3FE-9095-B142-AEE8-49C5ADD460AB}" type="presParOf" srcId="{28061E45-DFB7-4BBD-966A-48418F358515}" destId="{2D95AF38-4EA9-4307-B054-39601BDAAAB1}" srcOrd="4" destOrd="0" presId="urn:microsoft.com/office/officeart/2005/8/layout/vList2"/>
    <dgm:cxn modelId="{2A4C2051-97BE-114C-8250-C5B2E7C01BEF}" type="presParOf" srcId="{28061E45-DFB7-4BBD-966A-48418F358515}" destId="{5CECD443-06E2-49F6-926C-88A10AAF55B2}" srcOrd="5" destOrd="0" presId="urn:microsoft.com/office/officeart/2005/8/layout/vList2"/>
    <dgm:cxn modelId="{26D22D4B-4BD7-534C-9890-0C126ADC428E}" type="presParOf" srcId="{28061E45-DFB7-4BBD-966A-48418F358515}" destId="{7231E455-D4DA-454C-B0FD-BF88ADEDA9AF}"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86DD98CB-A948-4571-BC00-67DFEECE4B9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2DF5B4A6-ECA8-4796-AE58-9C1149EA30CE}">
      <dgm:prSet/>
      <dgm:spPr/>
      <dgm:t>
        <a:bodyPr/>
        <a:lstStyle/>
        <a:p>
          <a:pPr rtl="0"/>
          <a:r>
            <a:rPr lang="en-GB" dirty="0" smtClean="0"/>
            <a:t>The importance of context</a:t>
          </a:r>
          <a:endParaRPr lang="en-GB" dirty="0"/>
        </a:p>
      </dgm:t>
    </dgm:pt>
    <dgm:pt modelId="{CFD6AEBD-8A56-48C5-89DE-301656E6FF53}" type="parTrans" cxnId="{C406E0A0-0B4D-4F86-B41F-B38ACB7D685E}">
      <dgm:prSet/>
      <dgm:spPr/>
      <dgm:t>
        <a:bodyPr/>
        <a:lstStyle/>
        <a:p>
          <a:endParaRPr lang="en-GB"/>
        </a:p>
      </dgm:t>
    </dgm:pt>
    <dgm:pt modelId="{96243ECD-6D8A-4A47-B94F-E74B2A28635A}" type="sibTrans" cxnId="{C406E0A0-0B4D-4F86-B41F-B38ACB7D685E}">
      <dgm:prSet/>
      <dgm:spPr/>
      <dgm:t>
        <a:bodyPr/>
        <a:lstStyle/>
        <a:p>
          <a:endParaRPr lang="en-GB"/>
        </a:p>
      </dgm:t>
    </dgm:pt>
    <dgm:pt modelId="{5ED32008-F3E4-462F-8B5E-2678CAC65DB2}" type="pres">
      <dgm:prSet presAssocID="{86DD98CB-A948-4571-BC00-67DFEECE4B9C}" presName="linear" presStyleCnt="0">
        <dgm:presLayoutVars>
          <dgm:animLvl val="lvl"/>
          <dgm:resizeHandles val="exact"/>
        </dgm:presLayoutVars>
      </dgm:prSet>
      <dgm:spPr/>
      <dgm:t>
        <a:bodyPr/>
        <a:lstStyle/>
        <a:p>
          <a:endParaRPr lang="en-US"/>
        </a:p>
      </dgm:t>
    </dgm:pt>
    <dgm:pt modelId="{351D6C0E-8F90-42CF-9147-F8B663B67345}" type="pres">
      <dgm:prSet presAssocID="{2DF5B4A6-ECA8-4796-AE58-9C1149EA30CE}" presName="parentText" presStyleLbl="node1" presStyleIdx="0" presStyleCnt="1" custLinFactNeighborY="8018">
        <dgm:presLayoutVars>
          <dgm:chMax val="0"/>
          <dgm:bulletEnabled val="1"/>
        </dgm:presLayoutVars>
      </dgm:prSet>
      <dgm:spPr/>
      <dgm:t>
        <a:bodyPr/>
        <a:lstStyle/>
        <a:p>
          <a:endParaRPr lang="en-US"/>
        </a:p>
      </dgm:t>
    </dgm:pt>
  </dgm:ptLst>
  <dgm:cxnLst>
    <dgm:cxn modelId="{72917CF2-9440-4A69-BD10-468B9A055944}" type="presOf" srcId="{2DF5B4A6-ECA8-4796-AE58-9C1149EA30CE}" destId="{351D6C0E-8F90-42CF-9147-F8B663B67345}" srcOrd="0" destOrd="0" presId="urn:microsoft.com/office/officeart/2005/8/layout/vList2"/>
    <dgm:cxn modelId="{319A4E52-624A-4C4F-A36C-991C7B57DB01}" type="presOf" srcId="{86DD98CB-A948-4571-BC00-67DFEECE4B9C}" destId="{5ED32008-F3E4-462F-8B5E-2678CAC65DB2}" srcOrd="0" destOrd="0" presId="urn:microsoft.com/office/officeart/2005/8/layout/vList2"/>
    <dgm:cxn modelId="{C406E0A0-0B4D-4F86-B41F-B38ACB7D685E}" srcId="{86DD98CB-A948-4571-BC00-67DFEECE4B9C}" destId="{2DF5B4A6-ECA8-4796-AE58-9C1149EA30CE}" srcOrd="0" destOrd="0" parTransId="{CFD6AEBD-8A56-48C5-89DE-301656E6FF53}" sibTransId="{96243ECD-6D8A-4A47-B94F-E74B2A28635A}"/>
    <dgm:cxn modelId="{AC4071D3-E56E-4603-94A5-B62427B2FE26}" type="presParOf" srcId="{5ED32008-F3E4-462F-8B5E-2678CAC65DB2}" destId="{351D6C0E-8F90-42CF-9147-F8B663B6734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76CF1A3-FB43-4573-8413-7C75759ADB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511DB110-966A-4861-A991-3917C1B44BD8}">
      <dgm:prSet/>
      <dgm:spPr/>
      <dgm:t>
        <a:bodyPr/>
        <a:lstStyle/>
        <a:p>
          <a:pPr rtl="0"/>
          <a:r>
            <a:rPr lang="en-GB" dirty="0" smtClean="0"/>
            <a:t>Example: How to map stakeholders to get started</a:t>
          </a:r>
          <a:endParaRPr lang="en-GB" dirty="0"/>
        </a:p>
      </dgm:t>
    </dgm:pt>
    <dgm:pt modelId="{BDD06D2B-230D-45B9-B278-04FDF255D7A6}" type="parTrans" cxnId="{541B2938-4F13-423E-A307-752F38BDA4C5}">
      <dgm:prSet/>
      <dgm:spPr/>
      <dgm:t>
        <a:bodyPr/>
        <a:lstStyle/>
        <a:p>
          <a:endParaRPr lang="en-GB"/>
        </a:p>
      </dgm:t>
    </dgm:pt>
    <dgm:pt modelId="{0ADF766E-C2A3-4531-9030-737FFEA8001B}" type="sibTrans" cxnId="{541B2938-4F13-423E-A307-752F38BDA4C5}">
      <dgm:prSet/>
      <dgm:spPr/>
      <dgm:t>
        <a:bodyPr/>
        <a:lstStyle/>
        <a:p>
          <a:endParaRPr lang="en-GB"/>
        </a:p>
      </dgm:t>
    </dgm:pt>
    <dgm:pt modelId="{DE0B1A26-FD5E-4AB3-B73C-0D2E957407EA}" type="pres">
      <dgm:prSet presAssocID="{F76CF1A3-FB43-4573-8413-7C75759ADBDF}" presName="linear" presStyleCnt="0">
        <dgm:presLayoutVars>
          <dgm:animLvl val="lvl"/>
          <dgm:resizeHandles val="exact"/>
        </dgm:presLayoutVars>
      </dgm:prSet>
      <dgm:spPr/>
      <dgm:t>
        <a:bodyPr/>
        <a:lstStyle/>
        <a:p>
          <a:endParaRPr lang="en-US"/>
        </a:p>
      </dgm:t>
    </dgm:pt>
    <dgm:pt modelId="{16829BED-587F-4111-826E-737B85180710}" type="pres">
      <dgm:prSet presAssocID="{511DB110-966A-4861-A991-3917C1B44BD8}" presName="parentText" presStyleLbl="node1" presStyleIdx="0" presStyleCnt="1">
        <dgm:presLayoutVars>
          <dgm:chMax val="0"/>
          <dgm:bulletEnabled val="1"/>
        </dgm:presLayoutVars>
      </dgm:prSet>
      <dgm:spPr/>
      <dgm:t>
        <a:bodyPr/>
        <a:lstStyle/>
        <a:p>
          <a:endParaRPr lang="en-US"/>
        </a:p>
      </dgm:t>
    </dgm:pt>
  </dgm:ptLst>
  <dgm:cxnLst>
    <dgm:cxn modelId="{541B2938-4F13-423E-A307-752F38BDA4C5}" srcId="{F76CF1A3-FB43-4573-8413-7C75759ADBDF}" destId="{511DB110-966A-4861-A991-3917C1B44BD8}" srcOrd="0" destOrd="0" parTransId="{BDD06D2B-230D-45B9-B278-04FDF255D7A6}" sibTransId="{0ADF766E-C2A3-4531-9030-737FFEA8001B}"/>
    <dgm:cxn modelId="{9E594DC1-0D8B-483D-96BA-FBF28EEBE639}" type="presOf" srcId="{511DB110-966A-4861-A991-3917C1B44BD8}" destId="{16829BED-587F-4111-826E-737B85180710}" srcOrd="0" destOrd="0" presId="urn:microsoft.com/office/officeart/2005/8/layout/vList2"/>
    <dgm:cxn modelId="{F37A5DD8-84B4-45BC-9ED6-5D38925AC471}" type="presOf" srcId="{F76CF1A3-FB43-4573-8413-7C75759ADBDF}" destId="{DE0B1A26-FD5E-4AB3-B73C-0D2E957407EA}" srcOrd="0" destOrd="0" presId="urn:microsoft.com/office/officeart/2005/8/layout/vList2"/>
    <dgm:cxn modelId="{3890886B-8A6C-4092-A6D5-505270DA032B}" type="presParOf" srcId="{DE0B1A26-FD5E-4AB3-B73C-0D2E957407EA}" destId="{16829BED-587F-4111-826E-737B8518071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8233F3C3-4BFC-4B4B-BB1B-62D29E5067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D40CFC3C-8C22-4BF5-A77B-5197130A4BEA}">
      <dgm:prSet/>
      <dgm:spPr/>
      <dgm:t>
        <a:bodyPr/>
        <a:lstStyle/>
        <a:p>
          <a:pPr rtl="0"/>
          <a:r>
            <a:rPr lang="en-GB" dirty="0" smtClean="0"/>
            <a:t>Trainer-facilitator’s guide</a:t>
          </a:r>
          <a:endParaRPr lang="en-GB" dirty="0"/>
        </a:p>
      </dgm:t>
    </dgm:pt>
    <dgm:pt modelId="{F47C9E97-9625-4F4D-A0F7-C1B2E745BFEC}" type="parTrans" cxnId="{574C9650-1474-448B-9688-04A0A3AB59F7}">
      <dgm:prSet/>
      <dgm:spPr/>
      <dgm:t>
        <a:bodyPr/>
        <a:lstStyle/>
        <a:p>
          <a:endParaRPr lang="en-GB"/>
        </a:p>
      </dgm:t>
    </dgm:pt>
    <dgm:pt modelId="{D0044792-3AAE-4975-8648-C8E047086F4D}" type="sibTrans" cxnId="{574C9650-1474-448B-9688-04A0A3AB59F7}">
      <dgm:prSet/>
      <dgm:spPr/>
      <dgm:t>
        <a:bodyPr/>
        <a:lstStyle/>
        <a:p>
          <a:endParaRPr lang="en-GB"/>
        </a:p>
      </dgm:t>
    </dgm:pt>
    <dgm:pt modelId="{F63939AA-99DC-4871-AC7A-9D36B4385896}" type="pres">
      <dgm:prSet presAssocID="{8233F3C3-4BFC-4B4B-BB1B-62D29E5067F6}" presName="linear" presStyleCnt="0">
        <dgm:presLayoutVars>
          <dgm:animLvl val="lvl"/>
          <dgm:resizeHandles val="exact"/>
        </dgm:presLayoutVars>
      </dgm:prSet>
      <dgm:spPr/>
      <dgm:t>
        <a:bodyPr/>
        <a:lstStyle/>
        <a:p>
          <a:endParaRPr lang="en-US"/>
        </a:p>
      </dgm:t>
    </dgm:pt>
    <dgm:pt modelId="{E413ED43-465B-42AC-B784-4A7FC4DAEEBB}" type="pres">
      <dgm:prSet presAssocID="{D40CFC3C-8C22-4BF5-A77B-5197130A4BEA}" presName="parentText" presStyleLbl="node1" presStyleIdx="0" presStyleCnt="1">
        <dgm:presLayoutVars>
          <dgm:chMax val="0"/>
          <dgm:bulletEnabled val="1"/>
        </dgm:presLayoutVars>
      </dgm:prSet>
      <dgm:spPr/>
      <dgm:t>
        <a:bodyPr/>
        <a:lstStyle/>
        <a:p>
          <a:endParaRPr lang="en-US"/>
        </a:p>
      </dgm:t>
    </dgm:pt>
  </dgm:ptLst>
  <dgm:cxnLst>
    <dgm:cxn modelId="{574C9650-1474-448B-9688-04A0A3AB59F7}" srcId="{8233F3C3-4BFC-4B4B-BB1B-62D29E5067F6}" destId="{D40CFC3C-8C22-4BF5-A77B-5197130A4BEA}" srcOrd="0" destOrd="0" parTransId="{F47C9E97-9625-4F4D-A0F7-C1B2E745BFEC}" sibTransId="{D0044792-3AAE-4975-8648-C8E047086F4D}"/>
    <dgm:cxn modelId="{CB2A91C8-DC14-4F66-94A6-DC5186E4A1AF}" type="presOf" srcId="{D40CFC3C-8C22-4BF5-A77B-5197130A4BEA}" destId="{E413ED43-465B-42AC-B784-4A7FC4DAEEBB}" srcOrd="0" destOrd="0" presId="urn:microsoft.com/office/officeart/2005/8/layout/vList2"/>
    <dgm:cxn modelId="{9F8C720B-5357-4E4B-B5D9-D2ECC93A2686}" type="presOf" srcId="{8233F3C3-4BFC-4B4B-BB1B-62D29E5067F6}" destId="{F63939AA-99DC-4871-AC7A-9D36B4385896}" srcOrd="0" destOrd="0" presId="urn:microsoft.com/office/officeart/2005/8/layout/vList2"/>
    <dgm:cxn modelId="{E8D418CC-E23C-4798-8272-622AA5FE6C93}" type="presParOf" srcId="{F63939AA-99DC-4871-AC7A-9D36B4385896}" destId="{E413ED43-465B-42AC-B784-4A7FC4DAEEB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1E48E6-36A3-4D81-9127-A5C472E7F9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CACD426-FA22-4061-B6DE-54A928C96959}">
      <dgm:prSet/>
      <dgm:spPr/>
      <dgm:t>
        <a:bodyPr/>
        <a:lstStyle/>
        <a:p>
          <a:pPr rtl="0"/>
          <a:r>
            <a:rPr lang="en-GB" dirty="0" smtClean="0"/>
            <a:t>Rationale for the Learning Package</a:t>
          </a:r>
          <a:endParaRPr lang="en-GB" dirty="0"/>
        </a:p>
      </dgm:t>
    </dgm:pt>
    <dgm:pt modelId="{997CB6FC-EF6B-4D87-907F-64687337DC32}" type="parTrans" cxnId="{04489D42-4178-41DF-9123-8C4FC9A8D733}">
      <dgm:prSet/>
      <dgm:spPr/>
      <dgm:t>
        <a:bodyPr/>
        <a:lstStyle/>
        <a:p>
          <a:endParaRPr lang="en-GB"/>
        </a:p>
      </dgm:t>
    </dgm:pt>
    <dgm:pt modelId="{BC16E267-5F54-4CF3-818A-E548E8FB56D7}" type="sibTrans" cxnId="{04489D42-4178-41DF-9123-8C4FC9A8D733}">
      <dgm:prSet/>
      <dgm:spPr/>
      <dgm:t>
        <a:bodyPr/>
        <a:lstStyle/>
        <a:p>
          <a:endParaRPr lang="en-GB"/>
        </a:p>
      </dgm:t>
    </dgm:pt>
    <dgm:pt modelId="{2ECAF8AE-6B9B-4AC0-B0B0-9B5C56187AC6}" type="pres">
      <dgm:prSet presAssocID="{2C1E48E6-36A3-4D81-9127-A5C472E7F9BD}" presName="linear" presStyleCnt="0">
        <dgm:presLayoutVars>
          <dgm:animLvl val="lvl"/>
          <dgm:resizeHandles val="exact"/>
        </dgm:presLayoutVars>
      </dgm:prSet>
      <dgm:spPr/>
      <dgm:t>
        <a:bodyPr/>
        <a:lstStyle/>
        <a:p>
          <a:endParaRPr lang="en-US"/>
        </a:p>
      </dgm:t>
    </dgm:pt>
    <dgm:pt modelId="{126F6D91-C5FB-4DA7-923F-2AD120FAB20B}" type="pres">
      <dgm:prSet presAssocID="{ACACD426-FA22-4061-B6DE-54A928C96959}" presName="parentText" presStyleLbl="node1" presStyleIdx="0" presStyleCnt="1">
        <dgm:presLayoutVars>
          <dgm:chMax val="0"/>
          <dgm:bulletEnabled val="1"/>
        </dgm:presLayoutVars>
      </dgm:prSet>
      <dgm:spPr/>
      <dgm:t>
        <a:bodyPr/>
        <a:lstStyle/>
        <a:p>
          <a:endParaRPr lang="en-US"/>
        </a:p>
      </dgm:t>
    </dgm:pt>
  </dgm:ptLst>
  <dgm:cxnLst>
    <dgm:cxn modelId="{04489D42-4178-41DF-9123-8C4FC9A8D733}" srcId="{2C1E48E6-36A3-4D81-9127-A5C472E7F9BD}" destId="{ACACD426-FA22-4061-B6DE-54A928C96959}" srcOrd="0" destOrd="0" parTransId="{997CB6FC-EF6B-4D87-907F-64687337DC32}" sibTransId="{BC16E267-5F54-4CF3-818A-E548E8FB56D7}"/>
    <dgm:cxn modelId="{6DB18397-910A-4373-98EA-CD59955A4C37}" type="presOf" srcId="{ACACD426-FA22-4061-B6DE-54A928C96959}" destId="{126F6D91-C5FB-4DA7-923F-2AD120FAB20B}" srcOrd="0" destOrd="0" presId="urn:microsoft.com/office/officeart/2005/8/layout/vList2"/>
    <dgm:cxn modelId="{5D2EED8C-ACBB-4A24-A38A-7EB8B34942BE}" type="presOf" srcId="{2C1E48E6-36A3-4D81-9127-A5C472E7F9BD}" destId="{2ECAF8AE-6B9B-4AC0-B0B0-9B5C56187AC6}" srcOrd="0" destOrd="0" presId="urn:microsoft.com/office/officeart/2005/8/layout/vList2"/>
    <dgm:cxn modelId="{9D2A70B4-1118-46C4-BFF3-2B1277C1A567}" type="presParOf" srcId="{2ECAF8AE-6B9B-4AC0-B0B0-9B5C56187AC6}" destId="{126F6D91-C5FB-4DA7-923F-2AD120FAB20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9793A5-7DE7-4650-BCB0-4374001F67E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2F22004E-8729-41D2-916A-516FA66EDD0A}">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Current thinking is that CD is central to the aid effectiveness agenda.  </a:t>
          </a:r>
          <a:r>
            <a:rPr lang="en-GB" smtClean="0"/>
            <a:t>However…</a:t>
          </a:r>
          <a:endParaRPr lang="en-GB" dirty="0"/>
        </a:p>
      </dgm:t>
    </dgm:pt>
    <dgm:pt modelId="{980CF64C-CE70-4134-8508-FAACA776ED24}" type="parTrans" cxnId="{D6803CB2-F3AF-477B-A463-F3C4B8925DF6}">
      <dgm:prSet/>
      <dgm:spPr/>
      <dgm:t>
        <a:bodyPr/>
        <a:lstStyle/>
        <a:p>
          <a:endParaRPr lang="en-GB"/>
        </a:p>
      </dgm:t>
    </dgm:pt>
    <dgm:pt modelId="{0449FEA9-4837-4707-B132-46518EB41083}" type="sibTrans" cxnId="{D6803CB2-F3AF-477B-A463-F3C4B8925DF6}">
      <dgm:prSet/>
      <dgm:spPr/>
      <dgm:t>
        <a:bodyPr/>
        <a:lstStyle/>
        <a:p>
          <a:endParaRPr lang="en-GB"/>
        </a:p>
      </dgm:t>
    </dgm:pt>
    <dgm:pt modelId="{EF8C4214-560A-40D1-A0A7-E26FE16C2364}">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Many, especially at country and sector level, are struggling to understand what this means for them within the changing paradigm articulated in the Paris Declaration and Accra Agenda for Action</a:t>
          </a:r>
          <a:endParaRPr lang="en-GB" dirty="0"/>
        </a:p>
      </dgm:t>
    </dgm:pt>
    <dgm:pt modelId="{98BB3BEB-452C-4754-80B3-874A3793E73F}" type="parTrans" cxnId="{A6AE5CA7-0A53-4655-B3DA-543B1B108ACF}">
      <dgm:prSet/>
      <dgm:spPr/>
      <dgm:t>
        <a:bodyPr/>
        <a:lstStyle/>
        <a:p>
          <a:endParaRPr lang="en-GB"/>
        </a:p>
      </dgm:t>
    </dgm:pt>
    <dgm:pt modelId="{3B41024E-9BEA-48CC-8802-54BA935D1023}" type="sibTrans" cxnId="{A6AE5CA7-0A53-4655-B3DA-543B1B108ACF}">
      <dgm:prSet/>
      <dgm:spPr/>
      <dgm:t>
        <a:bodyPr/>
        <a:lstStyle/>
        <a:p>
          <a:endParaRPr lang="en-GB"/>
        </a:p>
      </dgm:t>
    </dgm:pt>
    <dgm:pt modelId="{C5698629-A765-4311-AEF9-BB4EF2E18208}">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The package is intended to respond to the need for practical learning opportunities about CD</a:t>
          </a:r>
          <a:endParaRPr lang="en-GB" dirty="0"/>
        </a:p>
      </dgm:t>
    </dgm:pt>
    <dgm:pt modelId="{0A6AA019-30D3-4DD7-B1D5-D452F81CB11D}" type="parTrans" cxnId="{867F44AD-2376-4FDB-9406-FD0AFA3E09B4}">
      <dgm:prSet/>
      <dgm:spPr/>
      <dgm:t>
        <a:bodyPr/>
        <a:lstStyle/>
        <a:p>
          <a:endParaRPr lang="en-GB"/>
        </a:p>
      </dgm:t>
    </dgm:pt>
    <dgm:pt modelId="{865CDD4F-95E1-4A57-ABC4-36DD82A395CE}" type="sibTrans" cxnId="{867F44AD-2376-4FDB-9406-FD0AFA3E09B4}">
      <dgm:prSet/>
      <dgm:spPr/>
      <dgm:t>
        <a:bodyPr/>
        <a:lstStyle/>
        <a:p>
          <a:endParaRPr lang="en-GB"/>
        </a:p>
      </dgm:t>
    </dgm:pt>
    <dgm:pt modelId="{D82D231B-4C57-4E2C-B199-C47BDBBCE24F}">
      <dgm:prSet>
        <dgm:style>
          <a:lnRef idx="2">
            <a:schemeClr val="accent1"/>
          </a:lnRef>
          <a:fillRef idx="1">
            <a:schemeClr val="lt1"/>
          </a:fillRef>
          <a:effectRef idx="0">
            <a:schemeClr val="accent1"/>
          </a:effectRef>
          <a:fontRef idx="minor">
            <a:schemeClr val="dk1"/>
          </a:fontRef>
        </dgm:style>
      </dgm:prSet>
      <dgm:spPr/>
      <dgm:t>
        <a:bodyPr/>
        <a:lstStyle/>
        <a:p>
          <a:pPr rtl="0"/>
          <a:r>
            <a:rPr lang="en-GB" dirty="0" smtClean="0"/>
            <a:t>A freely available </a:t>
          </a:r>
          <a:r>
            <a:rPr lang="en-GB" b="1" dirty="0" smtClean="0"/>
            <a:t>virtual resource</a:t>
          </a:r>
          <a:r>
            <a:rPr lang="en-GB" dirty="0" smtClean="0"/>
            <a:t>, designed to </a:t>
          </a:r>
          <a:r>
            <a:rPr lang="en-GB" b="1" dirty="0" smtClean="0"/>
            <a:t>help country and sector level </a:t>
          </a:r>
          <a:r>
            <a:rPr lang="en-GB" b="1" dirty="0" smtClean="0"/>
            <a:t>practitioners </a:t>
          </a:r>
          <a:r>
            <a:rPr lang="en-GB" b="1" dirty="0" smtClean="0"/>
            <a:t>expand their knowledge and skills for facilitating sustainable CD</a:t>
          </a:r>
          <a:endParaRPr lang="en-GB" dirty="0"/>
        </a:p>
      </dgm:t>
    </dgm:pt>
    <dgm:pt modelId="{B0CC2A75-9DAC-4D42-AC3C-E6DBD87131B4}" type="parTrans" cxnId="{D6025998-B3B6-4DB3-90D8-5966195A29F2}">
      <dgm:prSet/>
      <dgm:spPr/>
      <dgm:t>
        <a:bodyPr/>
        <a:lstStyle/>
        <a:p>
          <a:endParaRPr lang="en-GB"/>
        </a:p>
      </dgm:t>
    </dgm:pt>
    <dgm:pt modelId="{15F0CD71-C1BA-4651-8195-B82513E750F5}" type="sibTrans" cxnId="{D6025998-B3B6-4DB3-90D8-5966195A29F2}">
      <dgm:prSet/>
      <dgm:spPr/>
      <dgm:t>
        <a:bodyPr/>
        <a:lstStyle/>
        <a:p>
          <a:endParaRPr lang="en-GB"/>
        </a:p>
      </dgm:t>
    </dgm:pt>
    <dgm:pt modelId="{FCAC75B7-1140-4B69-9C81-49C709DABECC}" type="pres">
      <dgm:prSet presAssocID="{789793A5-7DE7-4650-BCB0-4374001F67E1}" presName="Name0" presStyleCnt="0">
        <dgm:presLayoutVars>
          <dgm:dir/>
          <dgm:resizeHandles val="exact"/>
        </dgm:presLayoutVars>
      </dgm:prSet>
      <dgm:spPr/>
      <dgm:t>
        <a:bodyPr/>
        <a:lstStyle/>
        <a:p>
          <a:endParaRPr lang="en-US"/>
        </a:p>
      </dgm:t>
    </dgm:pt>
    <dgm:pt modelId="{16D52D0B-6B42-4748-B480-8D4BB5546506}" type="pres">
      <dgm:prSet presAssocID="{2F22004E-8729-41D2-916A-516FA66EDD0A}" presName="node" presStyleLbl="node1" presStyleIdx="0" presStyleCnt="4">
        <dgm:presLayoutVars>
          <dgm:bulletEnabled val="1"/>
        </dgm:presLayoutVars>
      </dgm:prSet>
      <dgm:spPr/>
      <dgm:t>
        <a:bodyPr/>
        <a:lstStyle/>
        <a:p>
          <a:endParaRPr lang="en-US"/>
        </a:p>
      </dgm:t>
    </dgm:pt>
    <dgm:pt modelId="{BACB2195-C733-4846-8B94-E3F3189FD9EF}" type="pres">
      <dgm:prSet presAssocID="{0449FEA9-4837-4707-B132-46518EB41083}" presName="sibTrans" presStyleCnt="0"/>
      <dgm:spPr/>
    </dgm:pt>
    <dgm:pt modelId="{5A7C9A2D-AE39-43F2-89FB-951043391002}" type="pres">
      <dgm:prSet presAssocID="{EF8C4214-560A-40D1-A0A7-E26FE16C2364}" presName="node" presStyleLbl="node1" presStyleIdx="1" presStyleCnt="4">
        <dgm:presLayoutVars>
          <dgm:bulletEnabled val="1"/>
        </dgm:presLayoutVars>
      </dgm:prSet>
      <dgm:spPr/>
      <dgm:t>
        <a:bodyPr/>
        <a:lstStyle/>
        <a:p>
          <a:endParaRPr lang="en-US"/>
        </a:p>
      </dgm:t>
    </dgm:pt>
    <dgm:pt modelId="{B0FA4809-DA08-4F52-9AE7-26EC1162AEB7}" type="pres">
      <dgm:prSet presAssocID="{3B41024E-9BEA-48CC-8802-54BA935D1023}" presName="sibTrans" presStyleCnt="0"/>
      <dgm:spPr/>
    </dgm:pt>
    <dgm:pt modelId="{41CD8997-8FF3-4572-B087-C735AA5D189A}" type="pres">
      <dgm:prSet presAssocID="{C5698629-A765-4311-AEF9-BB4EF2E18208}" presName="node" presStyleLbl="node1" presStyleIdx="2" presStyleCnt="4">
        <dgm:presLayoutVars>
          <dgm:bulletEnabled val="1"/>
        </dgm:presLayoutVars>
      </dgm:prSet>
      <dgm:spPr/>
      <dgm:t>
        <a:bodyPr/>
        <a:lstStyle/>
        <a:p>
          <a:endParaRPr lang="en-US"/>
        </a:p>
      </dgm:t>
    </dgm:pt>
    <dgm:pt modelId="{97737129-ABD9-4B0C-8FB1-8C25BA8E14DC}" type="pres">
      <dgm:prSet presAssocID="{865CDD4F-95E1-4A57-ABC4-36DD82A395CE}" presName="sibTrans" presStyleCnt="0"/>
      <dgm:spPr/>
    </dgm:pt>
    <dgm:pt modelId="{E42637AB-8140-4A55-9A09-E443DD5437DB}" type="pres">
      <dgm:prSet presAssocID="{D82D231B-4C57-4E2C-B199-C47BDBBCE24F}" presName="node" presStyleLbl="node1" presStyleIdx="3" presStyleCnt="4">
        <dgm:presLayoutVars>
          <dgm:bulletEnabled val="1"/>
        </dgm:presLayoutVars>
      </dgm:prSet>
      <dgm:spPr/>
      <dgm:t>
        <a:bodyPr/>
        <a:lstStyle/>
        <a:p>
          <a:endParaRPr lang="en-US"/>
        </a:p>
      </dgm:t>
    </dgm:pt>
  </dgm:ptLst>
  <dgm:cxnLst>
    <dgm:cxn modelId="{D6025998-B3B6-4DB3-90D8-5966195A29F2}" srcId="{789793A5-7DE7-4650-BCB0-4374001F67E1}" destId="{D82D231B-4C57-4E2C-B199-C47BDBBCE24F}" srcOrd="3" destOrd="0" parTransId="{B0CC2A75-9DAC-4D42-AC3C-E6DBD87131B4}" sibTransId="{15F0CD71-C1BA-4651-8195-B82513E750F5}"/>
    <dgm:cxn modelId="{A6AE5CA7-0A53-4655-B3DA-543B1B108ACF}" srcId="{789793A5-7DE7-4650-BCB0-4374001F67E1}" destId="{EF8C4214-560A-40D1-A0A7-E26FE16C2364}" srcOrd="1" destOrd="0" parTransId="{98BB3BEB-452C-4754-80B3-874A3793E73F}" sibTransId="{3B41024E-9BEA-48CC-8802-54BA935D1023}"/>
    <dgm:cxn modelId="{7253960B-F106-4227-9FEF-587A31B457DC}" type="presOf" srcId="{C5698629-A765-4311-AEF9-BB4EF2E18208}" destId="{41CD8997-8FF3-4572-B087-C735AA5D189A}" srcOrd="0" destOrd="0" presId="urn:microsoft.com/office/officeart/2005/8/layout/hList6"/>
    <dgm:cxn modelId="{EE407709-7E96-4915-BF0E-0DB8478EACEB}" type="presOf" srcId="{D82D231B-4C57-4E2C-B199-C47BDBBCE24F}" destId="{E42637AB-8140-4A55-9A09-E443DD5437DB}" srcOrd="0" destOrd="0" presId="urn:microsoft.com/office/officeart/2005/8/layout/hList6"/>
    <dgm:cxn modelId="{867F44AD-2376-4FDB-9406-FD0AFA3E09B4}" srcId="{789793A5-7DE7-4650-BCB0-4374001F67E1}" destId="{C5698629-A765-4311-AEF9-BB4EF2E18208}" srcOrd="2" destOrd="0" parTransId="{0A6AA019-30D3-4DD7-B1D5-D452F81CB11D}" sibTransId="{865CDD4F-95E1-4A57-ABC4-36DD82A395CE}"/>
    <dgm:cxn modelId="{A36B3018-FBF8-437F-86C7-C0E81A12A397}" type="presOf" srcId="{EF8C4214-560A-40D1-A0A7-E26FE16C2364}" destId="{5A7C9A2D-AE39-43F2-89FB-951043391002}" srcOrd="0" destOrd="0" presId="urn:microsoft.com/office/officeart/2005/8/layout/hList6"/>
    <dgm:cxn modelId="{AA1B6C4D-49F0-46C2-BF6D-2CE7193694C8}" type="presOf" srcId="{2F22004E-8729-41D2-916A-516FA66EDD0A}" destId="{16D52D0B-6B42-4748-B480-8D4BB5546506}" srcOrd="0" destOrd="0" presId="urn:microsoft.com/office/officeart/2005/8/layout/hList6"/>
    <dgm:cxn modelId="{8CE9F872-7760-423D-9EC3-4653472246BF}" type="presOf" srcId="{789793A5-7DE7-4650-BCB0-4374001F67E1}" destId="{FCAC75B7-1140-4B69-9C81-49C709DABECC}" srcOrd="0" destOrd="0" presId="urn:microsoft.com/office/officeart/2005/8/layout/hList6"/>
    <dgm:cxn modelId="{D6803CB2-F3AF-477B-A463-F3C4B8925DF6}" srcId="{789793A5-7DE7-4650-BCB0-4374001F67E1}" destId="{2F22004E-8729-41D2-916A-516FA66EDD0A}" srcOrd="0" destOrd="0" parTransId="{980CF64C-CE70-4134-8508-FAACA776ED24}" sibTransId="{0449FEA9-4837-4707-B132-46518EB41083}"/>
    <dgm:cxn modelId="{09505C51-2A7F-4DD1-9523-477845315D00}" type="presParOf" srcId="{FCAC75B7-1140-4B69-9C81-49C709DABECC}" destId="{16D52D0B-6B42-4748-B480-8D4BB5546506}" srcOrd="0" destOrd="0" presId="urn:microsoft.com/office/officeart/2005/8/layout/hList6"/>
    <dgm:cxn modelId="{50D5A9D7-4BC3-4ACF-85C5-7F7917A1F50C}" type="presParOf" srcId="{FCAC75B7-1140-4B69-9C81-49C709DABECC}" destId="{BACB2195-C733-4846-8B94-E3F3189FD9EF}" srcOrd="1" destOrd="0" presId="urn:microsoft.com/office/officeart/2005/8/layout/hList6"/>
    <dgm:cxn modelId="{BCED58B4-3A26-4305-BE37-14FD708350EB}" type="presParOf" srcId="{FCAC75B7-1140-4B69-9C81-49C709DABECC}" destId="{5A7C9A2D-AE39-43F2-89FB-951043391002}" srcOrd="2" destOrd="0" presId="urn:microsoft.com/office/officeart/2005/8/layout/hList6"/>
    <dgm:cxn modelId="{E3008C2D-F331-4D7D-8B99-BCBEFD5055E1}" type="presParOf" srcId="{FCAC75B7-1140-4B69-9C81-49C709DABECC}" destId="{B0FA4809-DA08-4F52-9AE7-26EC1162AEB7}" srcOrd="3" destOrd="0" presId="urn:microsoft.com/office/officeart/2005/8/layout/hList6"/>
    <dgm:cxn modelId="{A2FF428A-0FF8-47C4-9121-0822DF576E68}" type="presParOf" srcId="{FCAC75B7-1140-4B69-9C81-49C709DABECC}" destId="{41CD8997-8FF3-4572-B087-C735AA5D189A}" srcOrd="4" destOrd="0" presId="urn:microsoft.com/office/officeart/2005/8/layout/hList6"/>
    <dgm:cxn modelId="{D52630F2-CE31-402B-BCAD-4F5A3ADC0DD8}" type="presParOf" srcId="{FCAC75B7-1140-4B69-9C81-49C709DABECC}" destId="{97737129-ABD9-4B0C-8FB1-8C25BA8E14DC}" srcOrd="5" destOrd="0" presId="urn:microsoft.com/office/officeart/2005/8/layout/hList6"/>
    <dgm:cxn modelId="{5671D46F-D44D-4BC3-97C9-63D838CD133F}" type="presParOf" srcId="{FCAC75B7-1140-4B69-9C81-49C709DABECC}" destId="{E42637AB-8140-4A55-9A09-E443DD5437DB}" srcOrd="6" destOrd="0" presId="urn:microsoft.com/office/officeart/2005/8/layout/hList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54F8D6-DC40-4295-9D4D-2D8479B87EC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CD05EC2-B12A-4533-BCC8-67135A0BC490}">
      <dgm:prSet/>
      <dgm:spPr/>
      <dgm:t>
        <a:bodyPr/>
        <a:lstStyle/>
        <a:p>
          <a:pPr rtl="0"/>
          <a:r>
            <a:rPr lang="en-GB" b="0" dirty="0" smtClean="0"/>
            <a:t>Collaborative co-creation</a:t>
          </a:r>
          <a:endParaRPr lang="en-GB" b="0" dirty="0"/>
        </a:p>
      </dgm:t>
    </dgm:pt>
    <dgm:pt modelId="{F5CEA8D4-0E1F-48C2-96A1-3E542A1E077A}" type="parTrans" cxnId="{DAAF43A5-1A14-4D81-BC6B-510B42931FB3}">
      <dgm:prSet/>
      <dgm:spPr/>
      <dgm:t>
        <a:bodyPr/>
        <a:lstStyle/>
        <a:p>
          <a:endParaRPr lang="en-GB"/>
        </a:p>
      </dgm:t>
    </dgm:pt>
    <dgm:pt modelId="{F947C0BD-7E07-49F4-9F39-33A50E5D6319}" type="sibTrans" cxnId="{DAAF43A5-1A14-4D81-BC6B-510B42931FB3}">
      <dgm:prSet/>
      <dgm:spPr/>
      <dgm:t>
        <a:bodyPr/>
        <a:lstStyle/>
        <a:p>
          <a:endParaRPr lang="en-GB"/>
        </a:p>
      </dgm:t>
    </dgm:pt>
    <dgm:pt modelId="{A9EB5526-EF14-45DB-84B7-40DE0E2C197A}" type="pres">
      <dgm:prSet presAssocID="{3754F8D6-DC40-4295-9D4D-2D8479B87EC1}" presName="linear" presStyleCnt="0">
        <dgm:presLayoutVars>
          <dgm:animLvl val="lvl"/>
          <dgm:resizeHandles val="exact"/>
        </dgm:presLayoutVars>
      </dgm:prSet>
      <dgm:spPr/>
      <dgm:t>
        <a:bodyPr/>
        <a:lstStyle/>
        <a:p>
          <a:endParaRPr lang="en-US"/>
        </a:p>
      </dgm:t>
    </dgm:pt>
    <dgm:pt modelId="{16A0D49D-9DEE-462C-BDC9-C39B69D3EC9C}" type="pres">
      <dgm:prSet presAssocID="{0CD05EC2-B12A-4533-BCC8-67135A0BC490}" presName="parentText" presStyleLbl="node1" presStyleIdx="0" presStyleCnt="1">
        <dgm:presLayoutVars>
          <dgm:chMax val="0"/>
          <dgm:bulletEnabled val="1"/>
        </dgm:presLayoutVars>
      </dgm:prSet>
      <dgm:spPr/>
      <dgm:t>
        <a:bodyPr/>
        <a:lstStyle/>
        <a:p>
          <a:endParaRPr lang="en-US"/>
        </a:p>
      </dgm:t>
    </dgm:pt>
  </dgm:ptLst>
  <dgm:cxnLst>
    <dgm:cxn modelId="{DAAF43A5-1A14-4D81-BC6B-510B42931FB3}" srcId="{3754F8D6-DC40-4295-9D4D-2D8479B87EC1}" destId="{0CD05EC2-B12A-4533-BCC8-67135A0BC490}" srcOrd="0" destOrd="0" parTransId="{F5CEA8D4-0E1F-48C2-96A1-3E542A1E077A}" sibTransId="{F947C0BD-7E07-49F4-9F39-33A50E5D6319}"/>
    <dgm:cxn modelId="{5F7B7DE2-99AD-41BF-8F1F-4E132FF114B8}" type="presOf" srcId="{3754F8D6-DC40-4295-9D4D-2D8479B87EC1}" destId="{A9EB5526-EF14-45DB-84B7-40DE0E2C197A}" srcOrd="0" destOrd="0" presId="urn:microsoft.com/office/officeart/2005/8/layout/vList2"/>
    <dgm:cxn modelId="{EEF79798-916E-41DB-BB3F-05D5E7E17DEE}" type="presOf" srcId="{0CD05EC2-B12A-4533-BCC8-67135A0BC490}" destId="{16A0D49D-9DEE-462C-BDC9-C39B69D3EC9C}" srcOrd="0" destOrd="0" presId="urn:microsoft.com/office/officeart/2005/8/layout/vList2"/>
    <dgm:cxn modelId="{1DE8432F-9632-493A-A658-BAA70CEC4CD1}" type="presParOf" srcId="{A9EB5526-EF14-45DB-84B7-40DE0E2C197A}" destId="{16A0D49D-9DEE-462C-BDC9-C39B69D3EC9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C9D6B0-4781-4885-8B55-E8365A652B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2140728-3A16-4A42-AF9D-92F0F7AF6117}">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Workshop at the LenCD General Assembly in Kigali in February </a:t>
          </a:r>
          <a:endParaRPr lang="en-GB" sz="2000" dirty="0"/>
        </a:p>
      </dgm:t>
    </dgm:pt>
    <dgm:pt modelId="{00E8AD15-83F4-44A0-B6EB-4807681ED354}" type="parTrans" cxnId="{E33EF022-0E6F-4E69-AAB9-D2BC800CF14D}">
      <dgm:prSet/>
      <dgm:spPr/>
      <dgm:t>
        <a:bodyPr/>
        <a:lstStyle/>
        <a:p>
          <a:endParaRPr lang="en-GB"/>
        </a:p>
      </dgm:t>
    </dgm:pt>
    <dgm:pt modelId="{5202F0D0-8DA0-401A-A37A-246C19146DDC}" type="sibTrans" cxnId="{E33EF022-0E6F-4E69-AAB9-D2BC800CF14D}">
      <dgm:prSet/>
      <dgm:spPr/>
      <dgm:t>
        <a:bodyPr/>
        <a:lstStyle/>
        <a:p>
          <a:endParaRPr lang="en-GB"/>
        </a:p>
      </dgm:t>
    </dgm:pt>
    <dgm:pt modelId="{951887F9-83F4-4D20-8336-7BD3E78E7169}">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Package outline on the LenCD website (end March)</a:t>
          </a:r>
          <a:endParaRPr lang="en-GB" sz="2000" dirty="0"/>
        </a:p>
      </dgm:t>
    </dgm:pt>
    <dgm:pt modelId="{782FC735-2822-432F-9483-4496FFE78FA3}" type="parTrans" cxnId="{CCD54350-C3B7-4199-A268-2BC1B048B6AE}">
      <dgm:prSet/>
      <dgm:spPr/>
      <dgm:t>
        <a:bodyPr/>
        <a:lstStyle/>
        <a:p>
          <a:endParaRPr lang="en-GB"/>
        </a:p>
      </dgm:t>
    </dgm:pt>
    <dgm:pt modelId="{27E6FC73-BBD3-4571-A13D-2CF33DECE8E8}" type="sibTrans" cxnId="{CCD54350-C3B7-4199-A268-2BC1B048B6AE}">
      <dgm:prSet/>
      <dgm:spPr/>
      <dgm:t>
        <a:bodyPr/>
        <a:lstStyle/>
        <a:p>
          <a:endParaRPr lang="en-GB"/>
        </a:p>
      </dgm:t>
    </dgm:pt>
    <dgm:pt modelId="{508E3559-C1C5-4714-9B81-C72A21FE6AB7}">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Detailed working draft (end May)</a:t>
          </a:r>
          <a:endParaRPr lang="en-GB" sz="2000" dirty="0"/>
        </a:p>
      </dgm:t>
    </dgm:pt>
    <dgm:pt modelId="{CA4FB78D-0B7E-4DA0-8A92-894721C2E290}" type="parTrans" cxnId="{B9C8D043-D8EE-4479-A55C-117F9078CD7A}">
      <dgm:prSet/>
      <dgm:spPr/>
      <dgm:t>
        <a:bodyPr/>
        <a:lstStyle/>
        <a:p>
          <a:endParaRPr lang="en-GB"/>
        </a:p>
      </dgm:t>
    </dgm:pt>
    <dgm:pt modelId="{24255891-4A51-45B2-89E8-7D8378D0BA0A}" type="sibTrans" cxnId="{B9C8D043-D8EE-4479-A55C-117F9078CD7A}">
      <dgm:prSet/>
      <dgm:spPr/>
      <dgm:t>
        <a:bodyPr/>
        <a:lstStyle/>
        <a:p>
          <a:endParaRPr lang="en-GB"/>
        </a:p>
      </dgm:t>
    </dgm:pt>
    <dgm:pt modelId="{30E620AF-A83F-4A8B-AAA3-98F526041439}">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Workshop to review content and progress at Train4Dev annual meeting (1 June)</a:t>
          </a:r>
          <a:endParaRPr lang="en-GB" sz="2000" dirty="0"/>
        </a:p>
      </dgm:t>
    </dgm:pt>
    <dgm:pt modelId="{7F9A539C-B2AA-48D8-8FA7-ACEB5BA650CA}" type="parTrans" cxnId="{014BE0D1-699B-444E-9A8F-0D56B9654BD8}">
      <dgm:prSet/>
      <dgm:spPr/>
      <dgm:t>
        <a:bodyPr/>
        <a:lstStyle/>
        <a:p>
          <a:endParaRPr lang="en-GB"/>
        </a:p>
      </dgm:t>
    </dgm:pt>
    <dgm:pt modelId="{1223F6FC-B2F1-4958-95DD-E0A263A40D14}" type="sibTrans" cxnId="{014BE0D1-699B-444E-9A8F-0D56B9654BD8}">
      <dgm:prSet/>
      <dgm:spPr/>
      <dgm:t>
        <a:bodyPr/>
        <a:lstStyle/>
        <a:p>
          <a:endParaRPr lang="en-GB"/>
        </a:p>
      </dgm:t>
    </dgm:pt>
    <dgm:pt modelId="{4D6A2908-0DBD-4E71-8E87-E86C5E59B81D}">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First phase content ready for field testing (end June)</a:t>
          </a:r>
          <a:endParaRPr lang="en-GB" sz="2000" dirty="0"/>
        </a:p>
      </dgm:t>
    </dgm:pt>
    <dgm:pt modelId="{CE933D49-4E69-47A6-9AE8-4A547EC9252B}" type="parTrans" cxnId="{A354C834-84AB-4F9C-B8D7-9E0100343E30}">
      <dgm:prSet/>
      <dgm:spPr/>
      <dgm:t>
        <a:bodyPr/>
        <a:lstStyle/>
        <a:p>
          <a:endParaRPr lang="en-GB"/>
        </a:p>
      </dgm:t>
    </dgm:pt>
    <dgm:pt modelId="{870B1D69-C941-4249-BD16-A5695DDAA54D}" type="sibTrans" cxnId="{A354C834-84AB-4F9C-B8D7-9E0100343E30}">
      <dgm:prSet/>
      <dgm:spPr/>
      <dgm:t>
        <a:bodyPr/>
        <a:lstStyle/>
        <a:p>
          <a:endParaRPr lang="en-GB"/>
        </a:p>
      </dgm:t>
    </dgm:pt>
    <dgm:pt modelId="{10BBC7CD-DCFE-4C80-BCB4-073CBC2843EE}">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Piloting use in Nairobi, Phnom Penh and Bad </a:t>
          </a:r>
          <a:r>
            <a:rPr lang="en-GB" sz="2000" dirty="0" err="1" smtClean="0"/>
            <a:t>Honnef</a:t>
          </a:r>
          <a:r>
            <a:rPr lang="en-GB" sz="2000" dirty="0" smtClean="0"/>
            <a:t> (August and September)</a:t>
          </a:r>
          <a:endParaRPr lang="en-GB" sz="2000" dirty="0"/>
        </a:p>
      </dgm:t>
    </dgm:pt>
    <dgm:pt modelId="{05236EF0-238F-47B0-940E-0F2735DB6DDD}" type="parTrans" cxnId="{9D0AA8CD-D2C0-47E9-B689-8BE393DBF90E}">
      <dgm:prSet/>
      <dgm:spPr/>
      <dgm:t>
        <a:bodyPr/>
        <a:lstStyle/>
        <a:p>
          <a:endParaRPr lang="en-GB"/>
        </a:p>
      </dgm:t>
    </dgm:pt>
    <dgm:pt modelId="{59D8E45C-4B56-44CE-8F51-E44D427A7E46}" type="sibTrans" cxnId="{9D0AA8CD-D2C0-47E9-B689-8BE393DBF90E}">
      <dgm:prSet/>
      <dgm:spPr/>
      <dgm:t>
        <a:bodyPr/>
        <a:lstStyle/>
        <a:p>
          <a:endParaRPr lang="en-GB"/>
        </a:p>
      </dgm:t>
    </dgm:pt>
    <dgm:pt modelId="{E17EE9C3-C24A-4DAF-8032-DD0B3D1D30E3}">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Revisions and review of first phase achievements (October)</a:t>
          </a:r>
          <a:endParaRPr lang="en-GB" sz="2000" dirty="0"/>
        </a:p>
      </dgm:t>
    </dgm:pt>
    <dgm:pt modelId="{221F5ABB-B8B5-4FE7-A6DF-A81B8E290F09}" type="parTrans" cxnId="{617BB8E0-906B-4C24-BF21-B4887E645DAF}">
      <dgm:prSet/>
      <dgm:spPr/>
      <dgm:t>
        <a:bodyPr/>
        <a:lstStyle/>
        <a:p>
          <a:endParaRPr lang="en-GB"/>
        </a:p>
      </dgm:t>
    </dgm:pt>
    <dgm:pt modelId="{E76ECE85-BEDB-4C18-913A-85BB1302ED9F}" type="sibTrans" cxnId="{617BB8E0-906B-4C24-BF21-B4887E645DAF}">
      <dgm:prSet/>
      <dgm:spPr/>
      <dgm:t>
        <a:bodyPr/>
        <a:lstStyle/>
        <a:p>
          <a:endParaRPr lang="en-GB"/>
        </a:p>
      </dgm:t>
    </dgm:pt>
    <dgm:pt modelId="{08256990-6378-4A9B-9A92-0B90DC48DBED}">
      <dgm:prSet custT="1">
        <dgm:style>
          <a:lnRef idx="2">
            <a:schemeClr val="accent1"/>
          </a:lnRef>
          <a:fillRef idx="1">
            <a:schemeClr val="lt1"/>
          </a:fillRef>
          <a:effectRef idx="0">
            <a:schemeClr val="accent1"/>
          </a:effectRef>
          <a:fontRef idx="minor">
            <a:schemeClr val="dk1"/>
          </a:fontRef>
        </dgm:style>
      </dgm:prSet>
      <dgm:spPr/>
      <dgm:t>
        <a:bodyPr/>
        <a:lstStyle/>
        <a:p>
          <a:pPr rtl="0"/>
          <a:r>
            <a:rPr lang="en-GB" sz="2000" dirty="0" smtClean="0"/>
            <a:t>Joint Learning Journey </a:t>
          </a:r>
          <a:r>
            <a:rPr lang="en-GB" sz="2000" dirty="0" smtClean="0"/>
            <a:t>started by GIZ in Bad </a:t>
          </a:r>
          <a:r>
            <a:rPr lang="en-GB" sz="2000" dirty="0" err="1" smtClean="0"/>
            <a:t>Honnef</a:t>
          </a:r>
          <a:r>
            <a:rPr lang="en-GB" sz="2000" dirty="0" smtClean="0"/>
            <a:t> (November </a:t>
          </a:r>
          <a:r>
            <a:rPr lang="en-GB" sz="2000" dirty="0" smtClean="0"/>
            <a:t>to </a:t>
          </a:r>
          <a:r>
            <a:rPr lang="en-GB" sz="2000" dirty="0" smtClean="0"/>
            <a:t>May)</a:t>
          </a:r>
          <a:endParaRPr lang="en-GB" sz="2000" dirty="0"/>
        </a:p>
      </dgm:t>
    </dgm:pt>
    <dgm:pt modelId="{41F8DDE9-0DC7-4176-B79C-5261F5DDBA74}" type="parTrans" cxnId="{9B5EA125-2E17-4630-AF09-FE75CC1B1025}">
      <dgm:prSet/>
      <dgm:spPr/>
      <dgm:t>
        <a:bodyPr/>
        <a:lstStyle/>
        <a:p>
          <a:endParaRPr lang="en-GB"/>
        </a:p>
      </dgm:t>
    </dgm:pt>
    <dgm:pt modelId="{E041D33A-66F4-4EE1-9DEF-CF116F239B40}" type="sibTrans" cxnId="{9B5EA125-2E17-4630-AF09-FE75CC1B1025}">
      <dgm:prSet/>
      <dgm:spPr/>
      <dgm:t>
        <a:bodyPr/>
        <a:lstStyle/>
        <a:p>
          <a:endParaRPr lang="en-GB"/>
        </a:p>
      </dgm:t>
    </dgm:pt>
    <dgm:pt modelId="{AD84A4FC-7C9F-4988-8F10-5F004E239CB3}" type="pres">
      <dgm:prSet presAssocID="{04C9D6B0-4781-4885-8B55-E8365A652BF9}" presName="linear" presStyleCnt="0">
        <dgm:presLayoutVars>
          <dgm:animLvl val="lvl"/>
          <dgm:resizeHandles val="exact"/>
        </dgm:presLayoutVars>
      </dgm:prSet>
      <dgm:spPr/>
      <dgm:t>
        <a:bodyPr/>
        <a:lstStyle/>
        <a:p>
          <a:endParaRPr lang="en-US"/>
        </a:p>
      </dgm:t>
    </dgm:pt>
    <dgm:pt modelId="{22E22A63-6DFB-4028-BEE1-8494DA71F23A}" type="pres">
      <dgm:prSet presAssocID="{52140728-3A16-4A42-AF9D-92F0F7AF6117}" presName="parentText" presStyleLbl="node1" presStyleIdx="0" presStyleCnt="8">
        <dgm:presLayoutVars>
          <dgm:chMax val="0"/>
          <dgm:bulletEnabled val="1"/>
        </dgm:presLayoutVars>
      </dgm:prSet>
      <dgm:spPr/>
      <dgm:t>
        <a:bodyPr/>
        <a:lstStyle/>
        <a:p>
          <a:endParaRPr lang="en-US"/>
        </a:p>
      </dgm:t>
    </dgm:pt>
    <dgm:pt modelId="{F6FE030D-1FAE-4EA2-937F-A0A8F7EF391E}" type="pres">
      <dgm:prSet presAssocID="{5202F0D0-8DA0-401A-A37A-246C19146DDC}" presName="spacer" presStyleCnt="0"/>
      <dgm:spPr/>
    </dgm:pt>
    <dgm:pt modelId="{4EF75F99-04B1-4340-B276-29176C867EB6}" type="pres">
      <dgm:prSet presAssocID="{951887F9-83F4-4D20-8336-7BD3E78E7169}" presName="parentText" presStyleLbl="node1" presStyleIdx="1" presStyleCnt="8">
        <dgm:presLayoutVars>
          <dgm:chMax val="0"/>
          <dgm:bulletEnabled val="1"/>
        </dgm:presLayoutVars>
      </dgm:prSet>
      <dgm:spPr/>
      <dgm:t>
        <a:bodyPr/>
        <a:lstStyle/>
        <a:p>
          <a:endParaRPr lang="en-US"/>
        </a:p>
      </dgm:t>
    </dgm:pt>
    <dgm:pt modelId="{3B3C1C34-117C-49E9-A0C7-2063E46D1A58}" type="pres">
      <dgm:prSet presAssocID="{27E6FC73-BBD3-4571-A13D-2CF33DECE8E8}" presName="spacer" presStyleCnt="0"/>
      <dgm:spPr/>
    </dgm:pt>
    <dgm:pt modelId="{44684A5C-187B-49A4-9472-2820FF10E846}" type="pres">
      <dgm:prSet presAssocID="{508E3559-C1C5-4714-9B81-C72A21FE6AB7}" presName="parentText" presStyleLbl="node1" presStyleIdx="2" presStyleCnt="8">
        <dgm:presLayoutVars>
          <dgm:chMax val="0"/>
          <dgm:bulletEnabled val="1"/>
        </dgm:presLayoutVars>
      </dgm:prSet>
      <dgm:spPr/>
      <dgm:t>
        <a:bodyPr/>
        <a:lstStyle/>
        <a:p>
          <a:endParaRPr lang="en-US"/>
        </a:p>
      </dgm:t>
    </dgm:pt>
    <dgm:pt modelId="{D54894C9-487C-4FEE-981B-9CA7C70EC93E}" type="pres">
      <dgm:prSet presAssocID="{24255891-4A51-45B2-89E8-7D8378D0BA0A}" presName="spacer" presStyleCnt="0"/>
      <dgm:spPr/>
    </dgm:pt>
    <dgm:pt modelId="{E4B99298-F8C2-4F48-8E53-3093B8B811D1}" type="pres">
      <dgm:prSet presAssocID="{30E620AF-A83F-4A8B-AAA3-98F526041439}" presName="parentText" presStyleLbl="node1" presStyleIdx="3" presStyleCnt="8">
        <dgm:presLayoutVars>
          <dgm:chMax val="0"/>
          <dgm:bulletEnabled val="1"/>
        </dgm:presLayoutVars>
      </dgm:prSet>
      <dgm:spPr/>
      <dgm:t>
        <a:bodyPr/>
        <a:lstStyle/>
        <a:p>
          <a:endParaRPr lang="en-US"/>
        </a:p>
      </dgm:t>
    </dgm:pt>
    <dgm:pt modelId="{FBCCAB2E-42D9-4B55-8E32-5325E7D4020C}" type="pres">
      <dgm:prSet presAssocID="{1223F6FC-B2F1-4958-95DD-E0A263A40D14}" presName="spacer" presStyleCnt="0"/>
      <dgm:spPr/>
    </dgm:pt>
    <dgm:pt modelId="{A05B78D5-F81D-4200-8478-2E6A2052BD95}" type="pres">
      <dgm:prSet presAssocID="{4D6A2908-0DBD-4E71-8E87-E86C5E59B81D}" presName="parentText" presStyleLbl="node1" presStyleIdx="4" presStyleCnt="8">
        <dgm:presLayoutVars>
          <dgm:chMax val="0"/>
          <dgm:bulletEnabled val="1"/>
        </dgm:presLayoutVars>
      </dgm:prSet>
      <dgm:spPr/>
      <dgm:t>
        <a:bodyPr/>
        <a:lstStyle/>
        <a:p>
          <a:endParaRPr lang="en-US"/>
        </a:p>
      </dgm:t>
    </dgm:pt>
    <dgm:pt modelId="{D1253CCD-EA4F-4D5C-842A-AA40CF4F82A9}" type="pres">
      <dgm:prSet presAssocID="{870B1D69-C941-4249-BD16-A5695DDAA54D}" presName="spacer" presStyleCnt="0"/>
      <dgm:spPr/>
    </dgm:pt>
    <dgm:pt modelId="{4E15239D-3238-4175-8F9C-E7EBC3AD884E}" type="pres">
      <dgm:prSet presAssocID="{10BBC7CD-DCFE-4C80-BCB4-073CBC2843EE}" presName="parentText" presStyleLbl="node1" presStyleIdx="5" presStyleCnt="8">
        <dgm:presLayoutVars>
          <dgm:chMax val="0"/>
          <dgm:bulletEnabled val="1"/>
        </dgm:presLayoutVars>
      </dgm:prSet>
      <dgm:spPr/>
      <dgm:t>
        <a:bodyPr/>
        <a:lstStyle/>
        <a:p>
          <a:endParaRPr lang="en-US"/>
        </a:p>
      </dgm:t>
    </dgm:pt>
    <dgm:pt modelId="{39B88645-331A-4788-8F6E-FA40BE0C0058}" type="pres">
      <dgm:prSet presAssocID="{59D8E45C-4B56-44CE-8F51-E44D427A7E46}" presName="spacer" presStyleCnt="0"/>
      <dgm:spPr/>
    </dgm:pt>
    <dgm:pt modelId="{D6A5515D-7109-4AEE-A1EB-8A10A299DDA3}" type="pres">
      <dgm:prSet presAssocID="{E17EE9C3-C24A-4DAF-8032-DD0B3D1D30E3}" presName="parentText" presStyleLbl="node1" presStyleIdx="6" presStyleCnt="8">
        <dgm:presLayoutVars>
          <dgm:chMax val="0"/>
          <dgm:bulletEnabled val="1"/>
        </dgm:presLayoutVars>
      </dgm:prSet>
      <dgm:spPr/>
      <dgm:t>
        <a:bodyPr/>
        <a:lstStyle/>
        <a:p>
          <a:endParaRPr lang="en-US"/>
        </a:p>
      </dgm:t>
    </dgm:pt>
    <dgm:pt modelId="{1788CFE9-96FC-4023-B9DB-DC228870C10D}" type="pres">
      <dgm:prSet presAssocID="{E76ECE85-BEDB-4C18-913A-85BB1302ED9F}" presName="spacer" presStyleCnt="0"/>
      <dgm:spPr/>
    </dgm:pt>
    <dgm:pt modelId="{977B7768-2245-4C8E-BE37-C40AD9CF52A2}" type="pres">
      <dgm:prSet presAssocID="{08256990-6378-4A9B-9A92-0B90DC48DBED}" presName="parentText" presStyleLbl="node1" presStyleIdx="7" presStyleCnt="8">
        <dgm:presLayoutVars>
          <dgm:chMax val="0"/>
          <dgm:bulletEnabled val="1"/>
        </dgm:presLayoutVars>
      </dgm:prSet>
      <dgm:spPr/>
      <dgm:t>
        <a:bodyPr/>
        <a:lstStyle/>
        <a:p>
          <a:endParaRPr lang="en-US"/>
        </a:p>
      </dgm:t>
    </dgm:pt>
  </dgm:ptLst>
  <dgm:cxnLst>
    <dgm:cxn modelId="{E2EBA777-6BAC-4FA5-B9E2-CA8BF46BE0C9}" type="presOf" srcId="{4D6A2908-0DBD-4E71-8E87-E86C5E59B81D}" destId="{A05B78D5-F81D-4200-8478-2E6A2052BD95}" srcOrd="0" destOrd="0" presId="urn:microsoft.com/office/officeart/2005/8/layout/vList2"/>
    <dgm:cxn modelId="{014BE0D1-699B-444E-9A8F-0D56B9654BD8}" srcId="{04C9D6B0-4781-4885-8B55-E8365A652BF9}" destId="{30E620AF-A83F-4A8B-AAA3-98F526041439}" srcOrd="3" destOrd="0" parTransId="{7F9A539C-B2AA-48D8-8FA7-ACEB5BA650CA}" sibTransId="{1223F6FC-B2F1-4958-95DD-E0A263A40D14}"/>
    <dgm:cxn modelId="{D45840A7-C448-4B5D-98D4-A06856136204}" type="presOf" srcId="{508E3559-C1C5-4714-9B81-C72A21FE6AB7}" destId="{44684A5C-187B-49A4-9472-2820FF10E846}" srcOrd="0" destOrd="0" presId="urn:microsoft.com/office/officeart/2005/8/layout/vList2"/>
    <dgm:cxn modelId="{66AD00B1-AA15-487A-8248-EBB7598D13CD}" type="presOf" srcId="{04C9D6B0-4781-4885-8B55-E8365A652BF9}" destId="{AD84A4FC-7C9F-4988-8F10-5F004E239CB3}" srcOrd="0" destOrd="0" presId="urn:microsoft.com/office/officeart/2005/8/layout/vList2"/>
    <dgm:cxn modelId="{318E9187-712C-4454-BC30-F6B811C62902}" type="presOf" srcId="{52140728-3A16-4A42-AF9D-92F0F7AF6117}" destId="{22E22A63-6DFB-4028-BEE1-8494DA71F23A}" srcOrd="0" destOrd="0" presId="urn:microsoft.com/office/officeart/2005/8/layout/vList2"/>
    <dgm:cxn modelId="{E33EF022-0E6F-4E69-AAB9-D2BC800CF14D}" srcId="{04C9D6B0-4781-4885-8B55-E8365A652BF9}" destId="{52140728-3A16-4A42-AF9D-92F0F7AF6117}" srcOrd="0" destOrd="0" parTransId="{00E8AD15-83F4-44A0-B6EB-4807681ED354}" sibTransId="{5202F0D0-8DA0-401A-A37A-246C19146DDC}"/>
    <dgm:cxn modelId="{617BB8E0-906B-4C24-BF21-B4887E645DAF}" srcId="{04C9D6B0-4781-4885-8B55-E8365A652BF9}" destId="{E17EE9C3-C24A-4DAF-8032-DD0B3D1D30E3}" srcOrd="6" destOrd="0" parTransId="{221F5ABB-B8B5-4FE7-A6DF-A81B8E290F09}" sibTransId="{E76ECE85-BEDB-4C18-913A-85BB1302ED9F}"/>
    <dgm:cxn modelId="{284C3511-7D6F-455F-B183-14D34779338D}" type="presOf" srcId="{951887F9-83F4-4D20-8336-7BD3E78E7169}" destId="{4EF75F99-04B1-4340-B276-29176C867EB6}" srcOrd="0" destOrd="0" presId="urn:microsoft.com/office/officeart/2005/8/layout/vList2"/>
    <dgm:cxn modelId="{B325000B-EABC-4177-AA3D-E296E86F6EDD}" type="presOf" srcId="{30E620AF-A83F-4A8B-AAA3-98F526041439}" destId="{E4B99298-F8C2-4F48-8E53-3093B8B811D1}" srcOrd="0" destOrd="0" presId="urn:microsoft.com/office/officeart/2005/8/layout/vList2"/>
    <dgm:cxn modelId="{B9C8D043-D8EE-4479-A55C-117F9078CD7A}" srcId="{04C9D6B0-4781-4885-8B55-E8365A652BF9}" destId="{508E3559-C1C5-4714-9B81-C72A21FE6AB7}" srcOrd="2" destOrd="0" parTransId="{CA4FB78D-0B7E-4DA0-8A92-894721C2E290}" sibTransId="{24255891-4A51-45B2-89E8-7D8378D0BA0A}"/>
    <dgm:cxn modelId="{CCD54350-C3B7-4199-A268-2BC1B048B6AE}" srcId="{04C9D6B0-4781-4885-8B55-E8365A652BF9}" destId="{951887F9-83F4-4D20-8336-7BD3E78E7169}" srcOrd="1" destOrd="0" parTransId="{782FC735-2822-432F-9483-4496FFE78FA3}" sibTransId="{27E6FC73-BBD3-4571-A13D-2CF33DECE8E8}"/>
    <dgm:cxn modelId="{A354C834-84AB-4F9C-B8D7-9E0100343E30}" srcId="{04C9D6B0-4781-4885-8B55-E8365A652BF9}" destId="{4D6A2908-0DBD-4E71-8E87-E86C5E59B81D}" srcOrd="4" destOrd="0" parTransId="{CE933D49-4E69-47A6-9AE8-4A547EC9252B}" sibTransId="{870B1D69-C941-4249-BD16-A5695DDAA54D}"/>
    <dgm:cxn modelId="{9D0AA8CD-D2C0-47E9-B689-8BE393DBF90E}" srcId="{04C9D6B0-4781-4885-8B55-E8365A652BF9}" destId="{10BBC7CD-DCFE-4C80-BCB4-073CBC2843EE}" srcOrd="5" destOrd="0" parTransId="{05236EF0-238F-47B0-940E-0F2735DB6DDD}" sibTransId="{59D8E45C-4B56-44CE-8F51-E44D427A7E46}"/>
    <dgm:cxn modelId="{0499D45A-E77E-45A0-839D-C99B8F2D7909}" type="presOf" srcId="{10BBC7CD-DCFE-4C80-BCB4-073CBC2843EE}" destId="{4E15239D-3238-4175-8F9C-E7EBC3AD884E}" srcOrd="0" destOrd="0" presId="urn:microsoft.com/office/officeart/2005/8/layout/vList2"/>
    <dgm:cxn modelId="{23BAFFFC-501F-470B-BA6B-31051DBD68AF}" type="presOf" srcId="{E17EE9C3-C24A-4DAF-8032-DD0B3D1D30E3}" destId="{D6A5515D-7109-4AEE-A1EB-8A10A299DDA3}" srcOrd="0" destOrd="0" presId="urn:microsoft.com/office/officeart/2005/8/layout/vList2"/>
    <dgm:cxn modelId="{C3DD4CCD-9F55-4543-B50F-7361DB903401}" type="presOf" srcId="{08256990-6378-4A9B-9A92-0B90DC48DBED}" destId="{977B7768-2245-4C8E-BE37-C40AD9CF52A2}" srcOrd="0" destOrd="0" presId="urn:microsoft.com/office/officeart/2005/8/layout/vList2"/>
    <dgm:cxn modelId="{9B5EA125-2E17-4630-AF09-FE75CC1B1025}" srcId="{04C9D6B0-4781-4885-8B55-E8365A652BF9}" destId="{08256990-6378-4A9B-9A92-0B90DC48DBED}" srcOrd="7" destOrd="0" parTransId="{41F8DDE9-0DC7-4176-B79C-5261F5DDBA74}" sibTransId="{E041D33A-66F4-4EE1-9DEF-CF116F239B40}"/>
    <dgm:cxn modelId="{69C9085B-6ECD-4D2F-A2EE-157562A3E151}" type="presParOf" srcId="{AD84A4FC-7C9F-4988-8F10-5F004E239CB3}" destId="{22E22A63-6DFB-4028-BEE1-8494DA71F23A}" srcOrd="0" destOrd="0" presId="urn:microsoft.com/office/officeart/2005/8/layout/vList2"/>
    <dgm:cxn modelId="{8743D765-E7F5-4F5D-912F-28E9ABB0D2A6}" type="presParOf" srcId="{AD84A4FC-7C9F-4988-8F10-5F004E239CB3}" destId="{F6FE030D-1FAE-4EA2-937F-A0A8F7EF391E}" srcOrd="1" destOrd="0" presId="urn:microsoft.com/office/officeart/2005/8/layout/vList2"/>
    <dgm:cxn modelId="{2FD4060D-A647-4C2A-8CE1-CFA3AFF43E80}" type="presParOf" srcId="{AD84A4FC-7C9F-4988-8F10-5F004E239CB3}" destId="{4EF75F99-04B1-4340-B276-29176C867EB6}" srcOrd="2" destOrd="0" presId="urn:microsoft.com/office/officeart/2005/8/layout/vList2"/>
    <dgm:cxn modelId="{7D8B1526-EFAE-44D5-90BC-A5D27F3422AE}" type="presParOf" srcId="{AD84A4FC-7C9F-4988-8F10-5F004E239CB3}" destId="{3B3C1C34-117C-49E9-A0C7-2063E46D1A58}" srcOrd="3" destOrd="0" presId="urn:microsoft.com/office/officeart/2005/8/layout/vList2"/>
    <dgm:cxn modelId="{F881FFF5-B462-4705-B9EE-2D931F8404B6}" type="presParOf" srcId="{AD84A4FC-7C9F-4988-8F10-5F004E239CB3}" destId="{44684A5C-187B-49A4-9472-2820FF10E846}" srcOrd="4" destOrd="0" presId="urn:microsoft.com/office/officeart/2005/8/layout/vList2"/>
    <dgm:cxn modelId="{B9CD3B51-308F-4B8C-AEB1-011FA5B08C38}" type="presParOf" srcId="{AD84A4FC-7C9F-4988-8F10-5F004E239CB3}" destId="{D54894C9-487C-4FEE-981B-9CA7C70EC93E}" srcOrd="5" destOrd="0" presId="urn:microsoft.com/office/officeart/2005/8/layout/vList2"/>
    <dgm:cxn modelId="{57EA3E7A-903F-4FFD-8283-9A96CD06829A}" type="presParOf" srcId="{AD84A4FC-7C9F-4988-8F10-5F004E239CB3}" destId="{E4B99298-F8C2-4F48-8E53-3093B8B811D1}" srcOrd="6" destOrd="0" presId="urn:microsoft.com/office/officeart/2005/8/layout/vList2"/>
    <dgm:cxn modelId="{43E5ADD2-6824-4404-970D-3923CFB8E341}" type="presParOf" srcId="{AD84A4FC-7C9F-4988-8F10-5F004E239CB3}" destId="{FBCCAB2E-42D9-4B55-8E32-5325E7D4020C}" srcOrd="7" destOrd="0" presId="urn:microsoft.com/office/officeart/2005/8/layout/vList2"/>
    <dgm:cxn modelId="{1D2E3509-9A6C-4887-9BF6-5E9AEE3B774F}" type="presParOf" srcId="{AD84A4FC-7C9F-4988-8F10-5F004E239CB3}" destId="{A05B78D5-F81D-4200-8478-2E6A2052BD95}" srcOrd="8" destOrd="0" presId="urn:microsoft.com/office/officeart/2005/8/layout/vList2"/>
    <dgm:cxn modelId="{AFE2C06A-8606-4DC2-A0C7-984504642EEE}" type="presParOf" srcId="{AD84A4FC-7C9F-4988-8F10-5F004E239CB3}" destId="{D1253CCD-EA4F-4D5C-842A-AA40CF4F82A9}" srcOrd="9" destOrd="0" presId="urn:microsoft.com/office/officeart/2005/8/layout/vList2"/>
    <dgm:cxn modelId="{1F3158CE-DEF7-46BA-95FB-A1534F1C4463}" type="presParOf" srcId="{AD84A4FC-7C9F-4988-8F10-5F004E239CB3}" destId="{4E15239D-3238-4175-8F9C-E7EBC3AD884E}" srcOrd="10" destOrd="0" presId="urn:microsoft.com/office/officeart/2005/8/layout/vList2"/>
    <dgm:cxn modelId="{F29497A4-083C-408F-B9A3-194E06F0BE61}" type="presParOf" srcId="{AD84A4FC-7C9F-4988-8F10-5F004E239CB3}" destId="{39B88645-331A-4788-8F6E-FA40BE0C0058}" srcOrd="11" destOrd="0" presId="urn:microsoft.com/office/officeart/2005/8/layout/vList2"/>
    <dgm:cxn modelId="{EFF110D2-6796-4EB7-9008-35A3055A8139}" type="presParOf" srcId="{AD84A4FC-7C9F-4988-8F10-5F004E239CB3}" destId="{D6A5515D-7109-4AEE-A1EB-8A10A299DDA3}" srcOrd="12" destOrd="0" presId="urn:microsoft.com/office/officeart/2005/8/layout/vList2"/>
    <dgm:cxn modelId="{34413E9D-2B58-4413-8E39-30E8750B5F5E}" type="presParOf" srcId="{AD84A4FC-7C9F-4988-8F10-5F004E239CB3}" destId="{1788CFE9-96FC-4023-B9DB-DC228870C10D}" srcOrd="13" destOrd="0" presId="urn:microsoft.com/office/officeart/2005/8/layout/vList2"/>
    <dgm:cxn modelId="{AC03AABE-8831-4B28-AC7D-A41497F7AC29}" type="presParOf" srcId="{AD84A4FC-7C9F-4988-8F10-5F004E239CB3}" destId="{977B7768-2245-4C8E-BE37-C40AD9CF52A2}" srcOrd="14"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E22AAE-5C35-4F7B-8F15-2F6F495E03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1CC69B59-650A-4770-B2A1-5D3DB937039D}">
      <dgm:prSet/>
      <dgm:spPr/>
      <dgm:t>
        <a:bodyPr/>
        <a:lstStyle/>
        <a:p>
          <a:pPr rtl="0"/>
          <a:r>
            <a:rPr lang="en-GB" dirty="0" smtClean="0"/>
            <a:t>Links to and builds on …</a:t>
          </a:r>
          <a:endParaRPr lang="en-GB" dirty="0"/>
        </a:p>
      </dgm:t>
    </dgm:pt>
    <dgm:pt modelId="{50B28BA3-8FDF-4B7A-896D-0D6EA9EAF3D6}" type="parTrans" cxnId="{570A7A75-2E2E-4935-AD82-D50C5B539405}">
      <dgm:prSet/>
      <dgm:spPr/>
      <dgm:t>
        <a:bodyPr/>
        <a:lstStyle/>
        <a:p>
          <a:endParaRPr lang="en-GB"/>
        </a:p>
      </dgm:t>
    </dgm:pt>
    <dgm:pt modelId="{8F1D86C5-92F9-421C-A142-193A0DD97264}" type="sibTrans" cxnId="{570A7A75-2E2E-4935-AD82-D50C5B539405}">
      <dgm:prSet/>
      <dgm:spPr/>
      <dgm:t>
        <a:bodyPr/>
        <a:lstStyle/>
        <a:p>
          <a:endParaRPr lang="en-GB"/>
        </a:p>
      </dgm:t>
    </dgm:pt>
    <dgm:pt modelId="{457808B0-70F3-4950-B3BD-F0EC0353E9F6}" type="pres">
      <dgm:prSet presAssocID="{7BE22AAE-5C35-4F7B-8F15-2F6F495E035F}" presName="linear" presStyleCnt="0">
        <dgm:presLayoutVars>
          <dgm:animLvl val="lvl"/>
          <dgm:resizeHandles val="exact"/>
        </dgm:presLayoutVars>
      </dgm:prSet>
      <dgm:spPr/>
      <dgm:t>
        <a:bodyPr/>
        <a:lstStyle/>
        <a:p>
          <a:endParaRPr lang="en-US"/>
        </a:p>
      </dgm:t>
    </dgm:pt>
    <dgm:pt modelId="{F7209EF2-EB56-4365-A2E3-B298409299B3}" type="pres">
      <dgm:prSet presAssocID="{1CC69B59-650A-4770-B2A1-5D3DB937039D}" presName="parentText" presStyleLbl="node1" presStyleIdx="0" presStyleCnt="1">
        <dgm:presLayoutVars>
          <dgm:chMax val="0"/>
          <dgm:bulletEnabled val="1"/>
        </dgm:presLayoutVars>
      </dgm:prSet>
      <dgm:spPr/>
      <dgm:t>
        <a:bodyPr/>
        <a:lstStyle/>
        <a:p>
          <a:endParaRPr lang="en-US"/>
        </a:p>
      </dgm:t>
    </dgm:pt>
  </dgm:ptLst>
  <dgm:cxnLst>
    <dgm:cxn modelId="{907FA49D-0BA4-4BAA-8087-2804FEAC7E3C}" type="presOf" srcId="{1CC69B59-650A-4770-B2A1-5D3DB937039D}" destId="{F7209EF2-EB56-4365-A2E3-B298409299B3}" srcOrd="0" destOrd="0" presId="urn:microsoft.com/office/officeart/2005/8/layout/vList2"/>
    <dgm:cxn modelId="{A3B61CA0-A652-49D0-B682-8E631DAD2401}" type="presOf" srcId="{7BE22AAE-5C35-4F7B-8F15-2F6F495E035F}" destId="{457808B0-70F3-4950-B3BD-F0EC0353E9F6}" srcOrd="0" destOrd="0" presId="urn:microsoft.com/office/officeart/2005/8/layout/vList2"/>
    <dgm:cxn modelId="{570A7A75-2E2E-4935-AD82-D50C5B539405}" srcId="{7BE22AAE-5C35-4F7B-8F15-2F6F495E035F}" destId="{1CC69B59-650A-4770-B2A1-5D3DB937039D}" srcOrd="0" destOrd="0" parTransId="{50B28BA3-8FDF-4B7A-896D-0D6EA9EAF3D6}" sibTransId="{8F1D86C5-92F9-421C-A142-193A0DD97264}"/>
    <dgm:cxn modelId="{F5AC313D-D62B-4561-BAB4-ECFC4F14BEFE}" type="presParOf" srcId="{457808B0-70F3-4950-B3BD-F0EC0353E9F6}" destId="{F7209EF2-EB56-4365-A2E3-B298409299B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3B6CE1-577A-4398-9105-B09631365EDD}">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LenCD</a:t>
          </a:r>
          <a:endParaRPr lang="en-GB" sz="4700" kern="1200" dirty="0"/>
        </a:p>
      </dsp:txBody>
      <dsp:txXfrm>
        <a:off x="0" y="7852"/>
        <a:ext cx="8229600" cy="11272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4363D6-7D49-429A-B892-3F6A9215F9F7}">
      <dsp:nvSpPr>
        <dsp:cNvPr id="0" name=""/>
        <dsp:cNvSpPr/>
      </dsp:nvSpPr>
      <dsp:spPr>
        <a:xfrm>
          <a:off x="0" y="43829"/>
          <a:ext cx="8229600" cy="105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GB" sz="4400" kern="1200" dirty="0" smtClean="0"/>
            <a:t>The limits of training and learning</a:t>
          </a:r>
          <a:endParaRPr lang="en-GB" sz="4400" kern="1200" dirty="0"/>
        </a:p>
      </dsp:txBody>
      <dsp:txXfrm>
        <a:off x="0" y="43829"/>
        <a:ext cx="8229600" cy="105534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424A22-E4F4-BB42-A693-2B5C173D05B3}">
      <dsp:nvSpPr>
        <dsp:cNvPr id="0" name=""/>
        <dsp:cNvSpPr/>
      </dsp:nvSpPr>
      <dsp:spPr>
        <a:xfrm rot="16200000">
          <a:off x="897392" y="-897392"/>
          <a:ext cx="1863088" cy="3657873"/>
        </a:xfrm>
        <a:prstGeom prst="round1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a:t>Core concept</a:t>
          </a:r>
        </a:p>
      </dsp:txBody>
      <dsp:txXfrm rot="16200000">
        <a:off x="1130278" y="-1130278"/>
        <a:ext cx="1397316" cy="3657873"/>
      </dsp:txXfrm>
    </dsp:sp>
    <dsp:sp modelId="{1A9DB0E1-1A35-6348-9D65-623CF094296A}">
      <dsp:nvSpPr>
        <dsp:cNvPr id="0" name=""/>
        <dsp:cNvSpPr/>
      </dsp:nvSpPr>
      <dsp:spPr>
        <a:xfrm>
          <a:off x="3657873" y="0"/>
          <a:ext cx="3657873" cy="1863088"/>
        </a:xfrm>
        <a:prstGeom prst="round1Rect">
          <a:avLst/>
        </a:prstGeom>
        <a:solidFill>
          <a:schemeClr val="accent1">
            <a:shade val="50000"/>
            <a:hueOff val="0"/>
            <a:satOff val="-578"/>
            <a:lumOff val="221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a:t>The importance of context</a:t>
          </a:r>
        </a:p>
      </dsp:txBody>
      <dsp:txXfrm>
        <a:off x="3657873" y="0"/>
        <a:ext cx="3657873" cy="1397316"/>
      </dsp:txXfrm>
    </dsp:sp>
    <dsp:sp modelId="{6A6175B6-DCA1-3A4B-BD22-7A1716722823}">
      <dsp:nvSpPr>
        <dsp:cNvPr id="0" name=""/>
        <dsp:cNvSpPr/>
      </dsp:nvSpPr>
      <dsp:spPr>
        <a:xfrm rot="10800000">
          <a:off x="0" y="1863088"/>
          <a:ext cx="3657873" cy="1863088"/>
        </a:xfrm>
        <a:prstGeom prst="round1Rect">
          <a:avLst/>
        </a:prstGeom>
        <a:solidFill>
          <a:schemeClr val="accent1">
            <a:shade val="50000"/>
            <a:hueOff val="0"/>
            <a:satOff val="-1156"/>
            <a:lumOff val="44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How to … pages</a:t>
          </a:r>
          <a:endParaRPr lang="en-GB" sz="2300" kern="1200" dirty="0"/>
        </a:p>
      </dsp:txBody>
      <dsp:txXfrm rot="10800000">
        <a:off x="0" y="2328859"/>
        <a:ext cx="3657873" cy="1397316"/>
      </dsp:txXfrm>
    </dsp:sp>
    <dsp:sp modelId="{BE8ABCD3-6D13-0140-98C1-4386BEEEE871}">
      <dsp:nvSpPr>
        <dsp:cNvPr id="0" name=""/>
        <dsp:cNvSpPr/>
      </dsp:nvSpPr>
      <dsp:spPr>
        <a:xfrm rot="5400000">
          <a:off x="4555265" y="965695"/>
          <a:ext cx="1863088" cy="3657873"/>
        </a:xfrm>
        <a:prstGeom prst="round1Rect">
          <a:avLst/>
        </a:prstGeom>
        <a:solidFill>
          <a:schemeClr val="accent1">
            <a:shade val="50000"/>
            <a:hueOff val="0"/>
            <a:satOff val="-578"/>
            <a:lumOff val="221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Trainer/facilitator’s guide</a:t>
          </a:r>
          <a:endParaRPr lang="en-GB" sz="2300" kern="1200" dirty="0"/>
        </a:p>
      </dsp:txBody>
      <dsp:txXfrm rot="5400000">
        <a:off x="4788151" y="1198581"/>
        <a:ext cx="1397316" cy="3657873"/>
      </dsp:txXfrm>
    </dsp:sp>
    <dsp:sp modelId="{6170072F-A6A2-3840-9E34-0EAB681162FB}">
      <dsp:nvSpPr>
        <dsp:cNvPr id="0" name=""/>
        <dsp:cNvSpPr/>
      </dsp:nvSpPr>
      <dsp:spPr>
        <a:xfrm>
          <a:off x="2560511" y="1397315"/>
          <a:ext cx="2194723" cy="931544"/>
        </a:xfrm>
        <a:prstGeom prst="roundRect">
          <a:avLst/>
        </a:prstGeom>
        <a:solidFill>
          <a:schemeClr val="accent1">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Capacity development</a:t>
          </a:r>
          <a:endParaRPr lang="en-GB" sz="2300" kern="1200" dirty="0"/>
        </a:p>
      </dsp:txBody>
      <dsp:txXfrm>
        <a:off x="2560511" y="1397315"/>
        <a:ext cx="2194723" cy="93154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393195-EFC2-4C62-AA5E-AE5C3648AC4D}">
      <dsp:nvSpPr>
        <dsp:cNvPr id="0" name=""/>
        <dsp:cNvSpPr/>
      </dsp:nvSpPr>
      <dsp:spPr>
        <a:xfrm>
          <a:off x="0" y="79807"/>
          <a:ext cx="8229600" cy="9833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GB" sz="4100" kern="1200" dirty="0" smtClean="0"/>
            <a:t>Learning Package overview/sitemap</a:t>
          </a:r>
          <a:endParaRPr lang="en-GB" sz="4100" kern="1200" dirty="0"/>
        </a:p>
      </dsp:txBody>
      <dsp:txXfrm>
        <a:off x="0" y="79807"/>
        <a:ext cx="8229600" cy="98338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565988-563B-47A1-946F-2244AEF786F1}">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Core concept section </a:t>
          </a:r>
          <a:endParaRPr lang="en-GB" sz="4700" kern="1200" dirty="0"/>
        </a:p>
      </dsp:txBody>
      <dsp:txXfrm>
        <a:off x="0" y="7852"/>
        <a:ext cx="8229600" cy="112729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126F47-8896-4C39-81EC-6A3750CE00F1}">
      <dsp:nvSpPr>
        <dsp:cNvPr id="0" name=""/>
        <dsp:cNvSpPr/>
      </dsp:nvSpPr>
      <dsp:spPr>
        <a:xfrm>
          <a:off x="0" y="294636"/>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622937-9289-451F-A63F-36037C6EDB4A}">
      <dsp:nvSpPr>
        <dsp:cNvPr id="0" name=""/>
        <dsp:cNvSpPr/>
      </dsp:nvSpPr>
      <dsp:spPr>
        <a:xfrm>
          <a:off x="411480" y="43716"/>
          <a:ext cx="5760720" cy="50184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Synthesis and overview: levels, types of capacity and themes for application</a:t>
          </a:r>
          <a:endParaRPr lang="en-GB" sz="1800" kern="1200" dirty="0"/>
        </a:p>
      </dsp:txBody>
      <dsp:txXfrm>
        <a:off x="411480" y="43716"/>
        <a:ext cx="5760720" cy="501840"/>
      </dsp:txXfrm>
    </dsp:sp>
    <dsp:sp modelId="{4FCD10A5-CC66-4886-98E1-5D8EE094D937}">
      <dsp:nvSpPr>
        <dsp:cNvPr id="0" name=""/>
        <dsp:cNvSpPr/>
      </dsp:nvSpPr>
      <dsp:spPr>
        <a:xfrm>
          <a:off x="0" y="1065756"/>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F627A1-7007-4E15-8E76-C6F2726BFD5D}">
      <dsp:nvSpPr>
        <dsp:cNvPr id="0" name=""/>
        <dsp:cNvSpPr/>
      </dsp:nvSpPr>
      <dsp:spPr>
        <a:xfrm>
          <a:off x="411480" y="814836"/>
          <a:ext cx="5760720" cy="50184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Capacity: definitions and discussion</a:t>
          </a:r>
          <a:endParaRPr lang="en-GB" sz="1800" kern="1200" dirty="0"/>
        </a:p>
      </dsp:txBody>
      <dsp:txXfrm>
        <a:off x="411480" y="814836"/>
        <a:ext cx="5760720" cy="501840"/>
      </dsp:txXfrm>
    </dsp:sp>
    <dsp:sp modelId="{97695F12-0611-453F-99AE-6B2B381B71B6}">
      <dsp:nvSpPr>
        <dsp:cNvPr id="0" name=""/>
        <dsp:cNvSpPr/>
      </dsp:nvSpPr>
      <dsp:spPr>
        <a:xfrm>
          <a:off x="0" y="1836876"/>
          <a:ext cx="8229600" cy="1044225"/>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38708" tIns="354076" rIns="638708" bIns="128016" numCol="1" spcCol="1270" anchor="t" anchorCtr="0">
          <a:noAutofit/>
        </a:bodyPr>
        <a:lstStyle/>
        <a:p>
          <a:pPr marL="171450" lvl="1" indent="-171450" algn="l" defTabSz="800100" rtl="0">
            <a:lnSpc>
              <a:spcPct val="90000"/>
            </a:lnSpc>
            <a:spcBef>
              <a:spcPct val="0"/>
            </a:spcBef>
            <a:spcAft>
              <a:spcPct val="15000"/>
            </a:spcAft>
            <a:buChar char="••"/>
          </a:pPr>
          <a:r>
            <a:rPr lang="en-GB" sz="1800" kern="1200" dirty="0" smtClean="0"/>
            <a:t>Where has it </a:t>
          </a:r>
          <a:r>
            <a:rPr lang="en-GB" sz="1800" kern="1200" dirty="0" smtClean="0"/>
            <a:t>come </a:t>
          </a:r>
          <a:r>
            <a:rPr lang="en-GB" sz="1800" kern="1200" dirty="0" smtClean="0"/>
            <a:t>from?</a:t>
          </a:r>
          <a:endParaRPr lang="en-GB" sz="1800" kern="1200" dirty="0"/>
        </a:p>
        <a:p>
          <a:pPr marL="171450" lvl="1" indent="-171450" algn="l" defTabSz="800100" rtl="0">
            <a:lnSpc>
              <a:spcPct val="90000"/>
            </a:lnSpc>
            <a:spcBef>
              <a:spcPct val="0"/>
            </a:spcBef>
            <a:spcAft>
              <a:spcPct val="15000"/>
            </a:spcAft>
            <a:buChar char="••"/>
          </a:pPr>
          <a:r>
            <a:rPr lang="en-GB" sz="1800" kern="1200" dirty="0" smtClean="0"/>
            <a:t>The relevance of culture and context</a:t>
          </a:r>
          <a:endParaRPr lang="en-GB" sz="1800" kern="1200" dirty="0"/>
        </a:p>
      </dsp:txBody>
      <dsp:txXfrm>
        <a:off x="0" y="1836876"/>
        <a:ext cx="8229600" cy="1044225"/>
      </dsp:txXfrm>
    </dsp:sp>
    <dsp:sp modelId="{6565F4B6-EBA9-46B8-88C6-A83713279843}">
      <dsp:nvSpPr>
        <dsp:cNvPr id="0" name=""/>
        <dsp:cNvSpPr/>
      </dsp:nvSpPr>
      <dsp:spPr>
        <a:xfrm>
          <a:off x="411480" y="1585956"/>
          <a:ext cx="5760720" cy="50184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CD: definitions and discussion including</a:t>
          </a:r>
          <a:endParaRPr lang="en-GB" sz="1800" kern="1200" dirty="0"/>
        </a:p>
      </dsp:txBody>
      <dsp:txXfrm>
        <a:off x="411480" y="1585956"/>
        <a:ext cx="5760720" cy="501840"/>
      </dsp:txXfrm>
    </dsp:sp>
    <dsp:sp modelId="{D553DE34-F035-48EE-A611-72CD3E3C684C}">
      <dsp:nvSpPr>
        <dsp:cNvPr id="0" name=""/>
        <dsp:cNvSpPr/>
      </dsp:nvSpPr>
      <dsp:spPr>
        <a:xfrm>
          <a:off x="0" y="3223821"/>
          <a:ext cx="8229600" cy="125842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38708" tIns="354076" rIns="638708" bIns="128016" numCol="1" spcCol="1270" anchor="t" anchorCtr="0">
          <a:noAutofit/>
        </a:bodyPr>
        <a:lstStyle/>
        <a:p>
          <a:pPr marL="171450" lvl="1" indent="-171450" algn="l" defTabSz="800100" rtl="0">
            <a:lnSpc>
              <a:spcPct val="90000"/>
            </a:lnSpc>
            <a:spcBef>
              <a:spcPct val="0"/>
            </a:spcBef>
            <a:spcAft>
              <a:spcPct val="15000"/>
            </a:spcAft>
            <a:buChar char="••"/>
          </a:pPr>
          <a:r>
            <a:rPr lang="en-GB" sz="1800" kern="1200" dirty="0" smtClean="0"/>
            <a:t>Main current challenges: clarification of roles and responsibilities; results; supply vs. demand driven processes; and, starting with existing capacities</a:t>
          </a:r>
          <a:endParaRPr lang="en-GB" sz="1800" kern="1200" dirty="0"/>
        </a:p>
      </dsp:txBody>
      <dsp:txXfrm>
        <a:off x="0" y="3223821"/>
        <a:ext cx="8229600" cy="1258424"/>
      </dsp:txXfrm>
    </dsp:sp>
    <dsp:sp modelId="{1485A60D-2C17-4879-9EB9-F86A2DD44C54}">
      <dsp:nvSpPr>
        <dsp:cNvPr id="0" name=""/>
        <dsp:cNvSpPr/>
      </dsp:nvSpPr>
      <dsp:spPr>
        <a:xfrm>
          <a:off x="411480" y="2972901"/>
          <a:ext cx="5760720" cy="50184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Towards a shared understanding</a:t>
          </a:r>
          <a:endParaRPr lang="en-GB" sz="1800" kern="1200" dirty="0"/>
        </a:p>
      </dsp:txBody>
      <dsp:txXfrm>
        <a:off x="411480" y="2972901"/>
        <a:ext cx="5760720" cy="50184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460003-4A1B-4BDE-BE89-7BE0A436BAFE}">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 Core concept: Levels</a:t>
          </a:r>
          <a:endParaRPr lang="en-GB" sz="4700" kern="1200" dirty="0"/>
        </a:p>
      </dsp:txBody>
      <dsp:txXfrm>
        <a:off x="0" y="7852"/>
        <a:ext cx="8229600" cy="112729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9FB1E7-F708-224E-968E-1793EEA8DC7F}">
      <dsp:nvSpPr>
        <dsp:cNvPr id="0" name=""/>
        <dsp:cNvSpPr/>
      </dsp:nvSpPr>
      <dsp:spPr>
        <a:xfrm>
          <a:off x="4406" y="136168"/>
          <a:ext cx="1126216" cy="635742"/>
        </a:xfrm>
        <a:prstGeom prst="roundRect">
          <a:avLst>
            <a:gd name="adj" fmla="val 1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66725">
            <a:lnSpc>
              <a:spcPct val="90000"/>
            </a:lnSpc>
            <a:spcBef>
              <a:spcPct val="0"/>
            </a:spcBef>
            <a:spcAft>
              <a:spcPct val="35000"/>
            </a:spcAft>
          </a:pPr>
          <a:r>
            <a:rPr lang="en-GB" sz="1050" kern="1200" dirty="0" smtClean="0"/>
            <a:t>Individual</a:t>
          </a:r>
          <a:endParaRPr lang="en-GB" sz="1050" kern="1200" dirty="0"/>
        </a:p>
      </dsp:txBody>
      <dsp:txXfrm>
        <a:off x="4406" y="136168"/>
        <a:ext cx="1126216" cy="423828"/>
      </dsp:txXfrm>
    </dsp:sp>
    <dsp:sp modelId="{F75BA3DE-AD28-E146-A6D8-5D445386EA94}">
      <dsp:nvSpPr>
        <dsp:cNvPr id="0" name=""/>
        <dsp:cNvSpPr/>
      </dsp:nvSpPr>
      <dsp:spPr>
        <a:xfrm>
          <a:off x="168708" y="594920"/>
          <a:ext cx="1231654" cy="3445374"/>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dirty="0"/>
            <a:t>This is the only level that is common to all the different definitions of levels. </a:t>
          </a:r>
        </a:p>
        <a:p>
          <a:pPr marL="57150" lvl="1" indent="-57150" algn="l" defTabSz="488950">
            <a:lnSpc>
              <a:spcPct val="90000"/>
            </a:lnSpc>
            <a:spcBef>
              <a:spcPct val="0"/>
            </a:spcBef>
            <a:spcAft>
              <a:spcPct val="15000"/>
            </a:spcAft>
            <a:buChar char="••"/>
          </a:pPr>
          <a:r>
            <a:rPr lang="en-GB" sz="1100" kern="1200" dirty="0" smtClean="0"/>
            <a:t>Competencies</a:t>
          </a:r>
          <a:r>
            <a:rPr lang="en-GB" sz="1100" i="1" kern="1200" dirty="0" smtClean="0"/>
            <a:t>, </a:t>
          </a:r>
          <a:r>
            <a:rPr lang="en-GB" sz="1100" kern="1200" dirty="0"/>
            <a:t>skills, knowledge and the abilities to use them, attitudes, values and culture can all be considered elements of an individual’s overall capacity.</a:t>
          </a:r>
        </a:p>
      </dsp:txBody>
      <dsp:txXfrm>
        <a:off x="168708" y="594920"/>
        <a:ext cx="1231654" cy="3445374"/>
      </dsp:txXfrm>
    </dsp:sp>
    <dsp:sp modelId="{D1D5E12B-2A09-9E46-A032-2F22CB390871}">
      <dsp:nvSpPr>
        <dsp:cNvPr id="0" name=""/>
        <dsp:cNvSpPr/>
      </dsp:nvSpPr>
      <dsp:spPr>
        <a:xfrm rot="21498889">
          <a:off x="1304350" y="189080"/>
          <a:ext cx="368629" cy="263802"/>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dsp:txBody>
      <dsp:txXfrm rot="21498889">
        <a:off x="1304350" y="189080"/>
        <a:ext cx="368629" cy="263802"/>
      </dsp:txXfrm>
    </dsp:sp>
    <dsp:sp modelId="{490538EC-AC6C-6043-9FE3-06DAE24DB29F}">
      <dsp:nvSpPr>
        <dsp:cNvPr id="0" name=""/>
        <dsp:cNvSpPr/>
      </dsp:nvSpPr>
      <dsp:spPr>
        <a:xfrm>
          <a:off x="1825850" y="83075"/>
          <a:ext cx="1092607" cy="635742"/>
        </a:xfrm>
        <a:prstGeom prst="roundRect">
          <a:avLst>
            <a:gd name="adj" fmla="val 10000"/>
          </a:avLst>
        </a:prstGeom>
        <a:solidFill>
          <a:schemeClr val="accent1">
            <a:shade val="80000"/>
            <a:hueOff val="0"/>
            <a:satOff val="-245"/>
            <a:lumOff val="69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kern="1200" dirty="0" smtClean="0"/>
            <a:t>Organisational</a:t>
          </a:r>
          <a:endParaRPr lang="en-GB" sz="1200" kern="1200" dirty="0"/>
        </a:p>
      </dsp:txBody>
      <dsp:txXfrm>
        <a:off x="1825850" y="83075"/>
        <a:ext cx="1092607" cy="423828"/>
      </dsp:txXfrm>
    </dsp:sp>
    <dsp:sp modelId="{01C92A8C-B83D-0342-B4C2-B7188DD8DCBD}">
      <dsp:nvSpPr>
        <dsp:cNvPr id="0" name=""/>
        <dsp:cNvSpPr/>
      </dsp:nvSpPr>
      <dsp:spPr>
        <a:xfrm>
          <a:off x="2059389" y="506903"/>
          <a:ext cx="1059570" cy="358648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245"/>
              <a:lumOff val="69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dirty="0"/>
            <a:t>Some agencies, e.g. UNDP, call this the institutional level</a:t>
          </a:r>
        </a:p>
        <a:p>
          <a:pPr marL="57150" lvl="1" indent="-57150" algn="l" defTabSz="488950">
            <a:lnSpc>
              <a:spcPct val="90000"/>
            </a:lnSpc>
            <a:spcBef>
              <a:spcPct val="0"/>
            </a:spcBef>
            <a:spcAft>
              <a:spcPct val="15000"/>
            </a:spcAft>
            <a:buChar char="••"/>
          </a:pPr>
          <a:r>
            <a:rPr lang="en-GB" sz="1100" kern="1200" dirty="0"/>
            <a:t>Some include linkages, networks, partnerships and sectors at this level</a:t>
          </a:r>
        </a:p>
      </dsp:txBody>
      <dsp:txXfrm>
        <a:off x="2059389" y="506903"/>
        <a:ext cx="1059570" cy="3586485"/>
      </dsp:txXfrm>
    </dsp:sp>
    <dsp:sp modelId="{49292DC5-4519-1440-B2B3-1F7804A6E731}">
      <dsp:nvSpPr>
        <dsp:cNvPr id="0" name=""/>
        <dsp:cNvSpPr/>
      </dsp:nvSpPr>
      <dsp:spPr>
        <a:xfrm>
          <a:off x="3074955" y="163088"/>
          <a:ext cx="331774" cy="263802"/>
        </a:xfrm>
        <a:prstGeom prst="rightArrow">
          <a:avLst>
            <a:gd name="adj1" fmla="val 60000"/>
            <a:gd name="adj2" fmla="val 50000"/>
          </a:avLst>
        </a:prstGeom>
        <a:solidFill>
          <a:schemeClr val="accent1">
            <a:shade val="90000"/>
            <a:hueOff val="0"/>
            <a:satOff val="-322"/>
            <a:lumOff val="846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dsp:txBody>
      <dsp:txXfrm>
        <a:off x="3074955" y="163088"/>
        <a:ext cx="331774" cy="263802"/>
      </dsp:txXfrm>
    </dsp:sp>
    <dsp:sp modelId="{24A042AF-5657-4743-9A5F-AF273E97A972}">
      <dsp:nvSpPr>
        <dsp:cNvPr id="0" name=""/>
        <dsp:cNvSpPr/>
      </dsp:nvSpPr>
      <dsp:spPr>
        <a:xfrm>
          <a:off x="3544447" y="83075"/>
          <a:ext cx="1059570" cy="635742"/>
        </a:xfrm>
        <a:prstGeom prst="roundRect">
          <a:avLst>
            <a:gd name="adj" fmla="val 10000"/>
          </a:avLst>
        </a:prstGeom>
        <a:solidFill>
          <a:schemeClr val="accent1">
            <a:shade val="80000"/>
            <a:hueOff val="0"/>
            <a:satOff val="-491"/>
            <a:lumOff val="138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kern="1200" dirty="0" err="1"/>
            <a:t>Sectoral</a:t>
          </a:r>
          <a:endParaRPr lang="en-GB" sz="1200" kern="1200" dirty="0"/>
        </a:p>
      </dsp:txBody>
      <dsp:txXfrm>
        <a:off x="3544447" y="83075"/>
        <a:ext cx="1059570" cy="423828"/>
      </dsp:txXfrm>
    </dsp:sp>
    <dsp:sp modelId="{C5528F6B-FE5A-D545-AD38-246AFB69F92D}">
      <dsp:nvSpPr>
        <dsp:cNvPr id="0" name=""/>
        <dsp:cNvSpPr/>
      </dsp:nvSpPr>
      <dsp:spPr>
        <a:xfrm>
          <a:off x="3761467" y="506903"/>
          <a:ext cx="1059570" cy="358648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491"/>
              <a:lumOff val="138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dirty="0"/>
            <a:t>Many agencies, e.g. the Swiss Agency for Development and Cooperation (SDC) have this level</a:t>
          </a:r>
        </a:p>
        <a:p>
          <a:pPr marL="57150" lvl="1" indent="-57150" algn="l" defTabSz="488950">
            <a:lnSpc>
              <a:spcPct val="90000"/>
            </a:lnSpc>
            <a:spcBef>
              <a:spcPct val="0"/>
            </a:spcBef>
            <a:spcAft>
              <a:spcPct val="15000"/>
            </a:spcAft>
            <a:buChar char="••"/>
          </a:pPr>
          <a:r>
            <a:rPr lang="en-GB" sz="1100" kern="1200" dirty="0"/>
            <a:t>Some include linkages, networks and partnerships at this level</a:t>
          </a:r>
        </a:p>
      </dsp:txBody>
      <dsp:txXfrm>
        <a:off x="3761467" y="506903"/>
        <a:ext cx="1059570" cy="3586485"/>
      </dsp:txXfrm>
    </dsp:sp>
    <dsp:sp modelId="{8FF2DBFF-131B-DD42-95E5-EB2F1CE68C0A}">
      <dsp:nvSpPr>
        <dsp:cNvPr id="0" name=""/>
        <dsp:cNvSpPr/>
      </dsp:nvSpPr>
      <dsp:spPr>
        <a:xfrm>
          <a:off x="4764644" y="163088"/>
          <a:ext cx="340529" cy="263802"/>
        </a:xfrm>
        <a:prstGeom prst="rightArrow">
          <a:avLst>
            <a:gd name="adj1" fmla="val 60000"/>
            <a:gd name="adj2" fmla="val 50000"/>
          </a:avLst>
        </a:prstGeom>
        <a:solidFill>
          <a:schemeClr val="accent1">
            <a:shade val="90000"/>
            <a:hueOff val="0"/>
            <a:satOff val="-645"/>
            <a:lumOff val="1693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dsp:txBody>
      <dsp:txXfrm>
        <a:off x="4764644" y="163088"/>
        <a:ext cx="340529" cy="263802"/>
      </dsp:txXfrm>
    </dsp:sp>
    <dsp:sp modelId="{C99617B5-259F-5747-815C-F51092C52192}">
      <dsp:nvSpPr>
        <dsp:cNvPr id="0" name=""/>
        <dsp:cNvSpPr/>
      </dsp:nvSpPr>
      <dsp:spPr>
        <a:xfrm>
          <a:off x="5246525" y="83075"/>
          <a:ext cx="1059570" cy="635742"/>
        </a:xfrm>
        <a:prstGeom prst="roundRect">
          <a:avLst>
            <a:gd name="adj" fmla="val 10000"/>
          </a:avLst>
        </a:prstGeom>
        <a:solidFill>
          <a:schemeClr val="accent1">
            <a:shade val="80000"/>
            <a:hueOff val="0"/>
            <a:satOff val="-736"/>
            <a:lumOff val="207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kern="1200" dirty="0" smtClean="0"/>
            <a:t>Institutional*</a:t>
          </a:r>
          <a:endParaRPr lang="en-GB" sz="1200" kern="1200" dirty="0"/>
        </a:p>
      </dsp:txBody>
      <dsp:txXfrm>
        <a:off x="5246525" y="83075"/>
        <a:ext cx="1059570" cy="423828"/>
      </dsp:txXfrm>
    </dsp:sp>
    <dsp:sp modelId="{CBF58B80-C927-E544-96BD-D70039ABDDC3}">
      <dsp:nvSpPr>
        <dsp:cNvPr id="0" name=""/>
        <dsp:cNvSpPr/>
      </dsp:nvSpPr>
      <dsp:spPr>
        <a:xfrm>
          <a:off x="5463545" y="506903"/>
          <a:ext cx="1059570" cy="358648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736"/>
              <a:lumOff val="207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dirty="0"/>
            <a:t> This is the level of laws, policies and systems</a:t>
          </a:r>
        </a:p>
        <a:p>
          <a:pPr marL="57150" lvl="1" indent="-57150" algn="l" defTabSz="488950">
            <a:lnSpc>
              <a:spcPct val="90000"/>
            </a:lnSpc>
            <a:spcBef>
              <a:spcPct val="0"/>
            </a:spcBef>
            <a:spcAft>
              <a:spcPct val="15000"/>
            </a:spcAft>
            <a:buChar char="••"/>
          </a:pPr>
          <a:r>
            <a:rPr lang="en-GB" sz="1100" kern="1200" dirty="0"/>
            <a:t>This level exists sub-nationally, nationally, regionally and globally</a:t>
          </a:r>
        </a:p>
        <a:p>
          <a:pPr marL="57150" lvl="1" indent="-57150" algn="l" defTabSz="488950">
            <a:lnSpc>
              <a:spcPct val="90000"/>
            </a:lnSpc>
            <a:spcBef>
              <a:spcPct val="0"/>
            </a:spcBef>
            <a:spcAft>
              <a:spcPct val="15000"/>
            </a:spcAft>
            <a:buChar char="••"/>
          </a:pPr>
          <a:r>
            <a:rPr lang="en-GB" sz="1100" kern="1200" dirty="0"/>
            <a:t>This is often called the enabling environment</a:t>
          </a:r>
        </a:p>
      </dsp:txBody>
      <dsp:txXfrm>
        <a:off x="5463545" y="506903"/>
        <a:ext cx="1059570" cy="3586485"/>
      </dsp:txXfrm>
    </dsp:sp>
    <dsp:sp modelId="{631E3AC0-48F8-E548-A685-B1D1701F6AA6}">
      <dsp:nvSpPr>
        <dsp:cNvPr id="0" name=""/>
        <dsp:cNvSpPr/>
      </dsp:nvSpPr>
      <dsp:spPr>
        <a:xfrm>
          <a:off x="6466722" y="163088"/>
          <a:ext cx="340529" cy="263802"/>
        </a:xfrm>
        <a:prstGeom prst="rightArrow">
          <a:avLst>
            <a:gd name="adj1" fmla="val 60000"/>
            <a:gd name="adj2" fmla="val 50000"/>
          </a:avLst>
        </a:prstGeom>
        <a:solidFill>
          <a:schemeClr val="accent1">
            <a:shade val="90000"/>
            <a:hueOff val="0"/>
            <a:satOff val="-967"/>
            <a:lumOff val="2539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dsp:txBody>
      <dsp:txXfrm>
        <a:off x="6466722" y="163088"/>
        <a:ext cx="340529" cy="263802"/>
      </dsp:txXfrm>
    </dsp:sp>
    <dsp:sp modelId="{C5932B93-288B-8649-85DC-7A2325F9777C}">
      <dsp:nvSpPr>
        <dsp:cNvPr id="0" name=""/>
        <dsp:cNvSpPr/>
      </dsp:nvSpPr>
      <dsp:spPr>
        <a:xfrm>
          <a:off x="6948603" y="83075"/>
          <a:ext cx="1059570" cy="635742"/>
        </a:xfrm>
        <a:prstGeom prst="roundRect">
          <a:avLst>
            <a:gd name="adj" fmla="val 10000"/>
          </a:avLst>
        </a:prstGeom>
        <a:solidFill>
          <a:schemeClr val="accent1">
            <a:shade val="80000"/>
            <a:hueOff val="0"/>
            <a:satOff val="-982"/>
            <a:lumOff val="276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kern="1200" dirty="0"/>
            <a:t>Global</a:t>
          </a:r>
        </a:p>
      </dsp:txBody>
      <dsp:txXfrm>
        <a:off x="6948603" y="83075"/>
        <a:ext cx="1059570" cy="423828"/>
      </dsp:txXfrm>
    </dsp:sp>
    <dsp:sp modelId="{945EE1C7-6009-D449-99C0-3A876B52AFDB}">
      <dsp:nvSpPr>
        <dsp:cNvPr id="0" name=""/>
        <dsp:cNvSpPr/>
      </dsp:nvSpPr>
      <dsp:spPr>
        <a:xfrm>
          <a:off x="7165623" y="506903"/>
          <a:ext cx="1059570" cy="3586485"/>
        </a:xfrm>
        <a:prstGeom prst="roundRect">
          <a:avLst>
            <a:gd name="adj" fmla="val 10000"/>
          </a:avLst>
        </a:prstGeom>
        <a:solidFill>
          <a:schemeClr val="lt1">
            <a:alpha val="90000"/>
            <a:hueOff val="0"/>
            <a:satOff val="0"/>
            <a:lumOff val="0"/>
            <a:alphaOff val="0"/>
          </a:schemeClr>
        </a:solidFill>
        <a:ln w="25400" cap="flat" cmpd="sng" algn="ctr">
          <a:solidFill>
            <a:schemeClr val="accent1">
              <a:shade val="80000"/>
              <a:hueOff val="0"/>
              <a:satOff val="-982"/>
              <a:lumOff val="276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dirty="0"/>
            <a:t>Currently agencies concerned with climate change consider it essential to work at global level because of the complex interconnection of many environmental factors at the global level</a:t>
          </a:r>
        </a:p>
      </dsp:txBody>
      <dsp:txXfrm>
        <a:off x="7165623" y="506903"/>
        <a:ext cx="1059570" cy="3586485"/>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7700B7-1EB8-404A-991B-533188E04E03}">
      <dsp:nvSpPr>
        <dsp:cNvPr id="0" name=""/>
        <dsp:cNvSpPr/>
      </dsp:nvSpPr>
      <dsp:spPr>
        <a:xfrm>
          <a:off x="0" y="2549"/>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kern="1200" dirty="0" smtClean="0"/>
            <a:t>- Core concept: Types</a:t>
          </a:r>
          <a:endParaRPr lang="en-GB" sz="3000" kern="1200" dirty="0"/>
        </a:p>
      </dsp:txBody>
      <dsp:txXfrm>
        <a:off x="0" y="2549"/>
        <a:ext cx="8229600" cy="719549"/>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970A34-5FE7-46F3-BCE5-9E3F8A4E3B8A}">
      <dsp:nvSpPr>
        <dsp:cNvPr id="0" name=""/>
        <dsp:cNvSpPr/>
      </dsp:nvSpPr>
      <dsp:spPr>
        <a:xfrm>
          <a:off x="0" y="280399"/>
          <a:ext cx="2536039" cy="1521624"/>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t>Laws, policies and strategies (enabling conditions) </a:t>
          </a:r>
          <a:endParaRPr lang="en-GB" sz="1800" kern="1200" dirty="0"/>
        </a:p>
      </dsp:txBody>
      <dsp:txXfrm>
        <a:off x="0" y="280399"/>
        <a:ext cx="2536039" cy="1521624"/>
      </dsp:txXfrm>
    </dsp:sp>
    <dsp:sp modelId="{7180A9DE-C16E-4483-A666-71A5F4E56DA8}">
      <dsp:nvSpPr>
        <dsp:cNvPr id="0" name=""/>
        <dsp:cNvSpPr/>
      </dsp:nvSpPr>
      <dsp:spPr>
        <a:xfrm>
          <a:off x="2789644" y="280399"/>
          <a:ext cx="2536039" cy="1521624"/>
        </a:xfrm>
        <a:prstGeom prst="rect">
          <a:avLst/>
        </a:prstGeom>
        <a:solidFill>
          <a:schemeClr val="accent1">
            <a:shade val="50000"/>
            <a:hueOff val="0"/>
            <a:satOff val="-462"/>
            <a:lumOff val="177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t>Systems and procedures: management, planning, finance, human resources, M&amp;E, </a:t>
          </a:r>
          <a:r>
            <a:rPr lang="en-GB" sz="1800" kern="1200" dirty="0" err="1" smtClean="0"/>
            <a:t>PCM</a:t>
          </a:r>
          <a:r>
            <a:rPr lang="en-GB" sz="1800" kern="1200" dirty="0" smtClean="0"/>
            <a:t>, etc.</a:t>
          </a:r>
          <a:endParaRPr lang="en-GB" sz="1800" kern="1200" dirty="0"/>
        </a:p>
      </dsp:txBody>
      <dsp:txXfrm>
        <a:off x="2789644" y="280399"/>
        <a:ext cx="2536039" cy="1521624"/>
      </dsp:txXfrm>
    </dsp:sp>
    <dsp:sp modelId="{26D257DA-40D8-4697-8645-D960DF996A10}">
      <dsp:nvSpPr>
        <dsp:cNvPr id="0" name=""/>
        <dsp:cNvSpPr/>
      </dsp:nvSpPr>
      <dsp:spPr>
        <a:xfrm>
          <a:off x="5579287" y="280399"/>
          <a:ext cx="2536039" cy="1521624"/>
        </a:xfrm>
        <a:prstGeom prst="rect">
          <a:avLst/>
        </a:prstGeom>
        <a:solidFill>
          <a:schemeClr val="accent1">
            <a:shade val="50000"/>
            <a:hueOff val="0"/>
            <a:satOff val="-925"/>
            <a:lumOff val="354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t>The ability to mobilise resources</a:t>
          </a:r>
          <a:endParaRPr lang="en-GB" sz="1800" kern="1200" dirty="0"/>
        </a:p>
      </dsp:txBody>
      <dsp:txXfrm>
        <a:off x="5579287" y="280399"/>
        <a:ext cx="2536039" cy="1521624"/>
      </dsp:txXfrm>
    </dsp:sp>
    <dsp:sp modelId="{432B6761-75A1-4BCE-ACC9-1230AD605E64}">
      <dsp:nvSpPr>
        <dsp:cNvPr id="0" name=""/>
        <dsp:cNvSpPr/>
      </dsp:nvSpPr>
      <dsp:spPr>
        <a:xfrm>
          <a:off x="1394822" y="2055627"/>
          <a:ext cx="2536039" cy="1521624"/>
        </a:xfrm>
        <a:prstGeom prst="rect">
          <a:avLst/>
        </a:prstGeom>
        <a:solidFill>
          <a:schemeClr val="accent1">
            <a:shade val="50000"/>
            <a:hueOff val="0"/>
            <a:satOff val="-925"/>
            <a:lumOff val="354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t>Organisational structures</a:t>
          </a:r>
          <a:endParaRPr lang="en-GB" sz="1800" kern="1200" dirty="0"/>
        </a:p>
      </dsp:txBody>
      <dsp:txXfrm>
        <a:off x="1394822" y="2055627"/>
        <a:ext cx="2536039" cy="1521624"/>
      </dsp:txXfrm>
    </dsp:sp>
    <dsp:sp modelId="{349B5770-4790-4A00-A97A-CE9E1AB2BA77}">
      <dsp:nvSpPr>
        <dsp:cNvPr id="0" name=""/>
        <dsp:cNvSpPr/>
      </dsp:nvSpPr>
      <dsp:spPr>
        <a:xfrm>
          <a:off x="4184466" y="2055627"/>
          <a:ext cx="2536039" cy="1521624"/>
        </a:xfrm>
        <a:prstGeom prst="rect">
          <a:avLst/>
        </a:prstGeom>
        <a:solidFill>
          <a:schemeClr val="accent1">
            <a:shade val="50000"/>
            <a:hueOff val="0"/>
            <a:satOff val="-462"/>
            <a:lumOff val="177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t>Technical skills, explicit knowledge and methodologies (also called competencies at the individual level) </a:t>
          </a:r>
          <a:endParaRPr lang="en-GB" sz="1800" kern="1200" dirty="0"/>
        </a:p>
      </dsp:txBody>
      <dsp:txXfrm>
        <a:off x="4184466" y="2055627"/>
        <a:ext cx="2536039" cy="1521624"/>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71B6FB-63ED-4C6B-95C7-19DAE98EC841}">
      <dsp:nvSpPr>
        <dsp:cNvPr id="0" name=""/>
        <dsp:cNvSpPr/>
      </dsp:nvSpPr>
      <dsp:spPr>
        <a:xfrm>
          <a:off x="0" y="9422"/>
          <a:ext cx="5643591" cy="4557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Technical – hard – tangible </a:t>
          </a:r>
          <a:endParaRPr lang="en-GB" sz="1900" kern="1200" dirty="0"/>
        </a:p>
      </dsp:txBody>
      <dsp:txXfrm>
        <a:off x="0" y="9422"/>
        <a:ext cx="5643591" cy="4557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F6F05D-1492-4017-8578-34511FC0D57D}">
      <dsp:nvSpPr>
        <dsp:cNvPr id="0" name=""/>
        <dsp:cNvSpPr/>
      </dsp:nvSpPr>
      <dsp:spPr>
        <a:xfrm>
          <a:off x="0" y="286"/>
          <a:ext cx="8229600" cy="120442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The Learning Network on Capacity Development </a:t>
          </a:r>
          <a:r>
            <a:rPr lang="en-GB" sz="2400" kern="1200" dirty="0" err="1" smtClean="0">
              <a:hlinkClick xmlns:r="http://schemas.openxmlformats.org/officeDocument/2006/relationships" r:id="rId1"/>
            </a:rPr>
            <a:t>www.lencd.org</a:t>
          </a:r>
          <a:endParaRPr lang="en-GB" sz="2400" kern="1200" dirty="0"/>
        </a:p>
      </dsp:txBody>
      <dsp:txXfrm>
        <a:off x="0" y="286"/>
        <a:ext cx="8229600" cy="1204420"/>
      </dsp:txXfrm>
    </dsp:sp>
    <dsp:sp modelId="{7C58B260-A48F-4A3D-98D3-93507EE70AC8}">
      <dsp:nvSpPr>
        <dsp:cNvPr id="0" name=""/>
        <dsp:cNvSpPr/>
      </dsp:nvSpPr>
      <dsp:spPr>
        <a:xfrm>
          <a:off x="0" y="1217883"/>
          <a:ext cx="8229600" cy="120442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Aim: to promote and facilitate sharing of lessons and learning on CD and promote changes for better practice at the global, regional and local levels</a:t>
          </a:r>
          <a:endParaRPr lang="en-GB" sz="2400" kern="1200" dirty="0"/>
        </a:p>
      </dsp:txBody>
      <dsp:txXfrm>
        <a:off x="0" y="1217883"/>
        <a:ext cx="8229600" cy="1204420"/>
      </dsp:txXfrm>
    </dsp:sp>
    <dsp:sp modelId="{5ABF4B57-846B-4638-BCA6-C428E563F8D1}">
      <dsp:nvSpPr>
        <dsp:cNvPr id="0" name=""/>
        <dsp:cNvSpPr/>
      </dsp:nvSpPr>
      <dsp:spPr>
        <a:xfrm>
          <a:off x="0" y="2435480"/>
          <a:ext cx="8229600" cy="120442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smtClean="0"/>
            <a:t>An </a:t>
          </a:r>
          <a:r>
            <a:rPr lang="en-GB" sz="2400" kern="1200" dirty="0" smtClean="0"/>
            <a:t>informal and open network of individuals and organisations sharing a common interest in improving CD practice</a:t>
          </a:r>
          <a:endParaRPr lang="en-GB" sz="2400" kern="1200" dirty="0"/>
        </a:p>
      </dsp:txBody>
      <dsp:txXfrm>
        <a:off x="0" y="2435480"/>
        <a:ext cx="8229600" cy="1204420"/>
      </dsp:txXfrm>
    </dsp:sp>
    <dsp:sp modelId="{8D934E29-3C9C-41D7-98C7-FD858451834D}">
      <dsp:nvSpPr>
        <dsp:cNvPr id="0" name=""/>
        <dsp:cNvSpPr/>
      </dsp:nvSpPr>
      <dsp:spPr>
        <a:xfrm>
          <a:off x="0" y="3653077"/>
          <a:ext cx="8229600" cy="120442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Many agencies involved in different ways, UNDP holds as a project for management of funds</a:t>
          </a:r>
          <a:endParaRPr lang="en-GB" sz="2400" kern="1200" dirty="0"/>
        </a:p>
      </dsp:txBody>
      <dsp:txXfrm>
        <a:off x="0" y="3653077"/>
        <a:ext cx="8229600" cy="120442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9FF681-3535-40CC-8627-9D0FCE986517}">
      <dsp:nvSpPr>
        <dsp:cNvPr id="0" name=""/>
        <dsp:cNvSpPr/>
      </dsp:nvSpPr>
      <dsp:spPr>
        <a:xfrm>
          <a:off x="0" y="4375"/>
          <a:ext cx="7758138" cy="55165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GB" sz="2300" kern="1200" dirty="0" smtClean="0"/>
            <a:t>Social - soft - intangible</a:t>
          </a:r>
          <a:endParaRPr lang="en-GB" sz="2300" kern="1200" dirty="0"/>
        </a:p>
      </dsp:txBody>
      <dsp:txXfrm>
        <a:off x="0" y="4375"/>
        <a:ext cx="7758138" cy="551655"/>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55D2A2-AF93-4690-A4E4-B7E5F3B44699}">
      <dsp:nvSpPr>
        <dsp:cNvPr id="0" name=""/>
        <dsp:cNvSpPr/>
      </dsp:nvSpPr>
      <dsp:spPr>
        <a:xfrm>
          <a:off x="495061" y="645"/>
          <a:ext cx="2262336" cy="1357401"/>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Ability to analyse and adapt. Change readiness and change management</a:t>
          </a:r>
          <a:endParaRPr lang="en-GB" sz="1700" kern="1200" dirty="0"/>
        </a:p>
      </dsp:txBody>
      <dsp:txXfrm>
        <a:off x="495061" y="645"/>
        <a:ext cx="2262336" cy="1357401"/>
      </dsp:txXfrm>
    </dsp:sp>
    <dsp:sp modelId="{B55DECD2-D48A-41AA-BF5C-F63C30F01050}">
      <dsp:nvSpPr>
        <dsp:cNvPr id="0" name=""/>
        <dsp:cNvSpPr/>
      </dsp:nvSpPr>
      <dsp:spPr>
        <a:xfrm>
          <a:off x="2983631" y="645"/>
          <a:ext cx="2262336" cy="1357401"/>
        </a:xfrm>
        <a:prstGeom prst="rect">
          <a:avLst/>
        </a:prstGeom>
        <a:solidFill>
          <a:schemeClr val="accent1">
            <a:shade val="50000"/>
            <a:hueOff val="0"/>
            <a:satOff val="-289"/>
            <a:lumOff val="11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Ability and willingness to learn and self-reflect. Tacit knowledge and experience </a:t>
          </a:r>
          <a:endParaRPr lang="en-GB" sz="1700" kern="1200" dirty="0"/>
        </a:p>
      </dsp:txBody>
      <dsp:txXfrm>
        <a:off x="2983631" y="645"/>
        <a:ext cx="2262336" cy="1357401"/>
      </dsp:txXfrm>
    </dsp:sp>
    <dsp:sp modelId="{3EC2E77E-DECC-40C0-895F-53FC2AE3FAD8}">
      <dsp:nvSpPr>
        <dsp:cNvPr id="0" name=""/>
        <dsp:cNvSpPr/>
      </dsp:nvSpPr>
      <dsp:spPr>
        <a:xfrm>
          <a:off x="5472201" y="645"/>
          <a:ext cx="2262336" cy="1357401"/>
        </a:xfrm>
        <a:prstGeom prst="rect">
          <a:avLst/>
        </a:prstGeom>
        <a:solidFill>
          <a:schemeClr val="accent1">
            <a:shade val="50000"/>
            <a:hueOff val="0"/>
            <a:satOff val="-578"/>
            <a:lumOff val="221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Leadership</a:t>
          </a:r>
          <a:endParaRPr lang="en-GB" sz="1700" kern="1200" dirty="0"/>
        </a:p>
      </dsp:txBody>
      <dsp:txXfrm>
        <a:off x="5472201" y="645"/>
        <a:ext cx="2262336" cy="1357401"/>
      </dsp:txXfrm>
    </dsp:sp>
    <dsp:sp modelId="{61AB7D29-4F64-4F05-8430-A04A03B1BA1C}">
      <dsp:nvSpPr>
        <dsp:cNvPr id="0" name=""/>
        <dsp:cNvSpPr/>
      </dsp:nvSpPr>
      <dsp:spPr>
        <a:xfrm>
          <a:off x="495061" y="1584280"/>
          <a:ext cx="2262336" cy="1357401"/>
        </a:xfrm>
        <a:prstGeom prst="rect">
          <a:avLst/>
        </a:prstGeom>
        <a:solidFill>
          <a:schemeClr val="accent1">
            <a:shade val="50000"/>
            <a:hueOff val="0"/>
            <a:satOff val="-867"/>
            <a:lumOff val="33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Relational skills: negotiation, teamwork, conflict resolution, facilitation, etc.</a:t>
          </a:r>
          <a:endParaRPr lang="en-GB" sz="1700" kern="1200" dirty="0"/>
        </a:p>
      </dsp:txBody>
      <dsp:txXfrm>
        <a:off x="495061" y="1584280"/>
        <a:ext cx="2262336" cy="1357401"/>
      </dsp:txXfrm>
    </dsp:sp>
    <dsp:sp modelId="{38DCD9A1-7914-43DA-A904-13C6DB0836F1}">
      <dsp:nvSpPr>
        <dsp:cNvPr id="0" name=""/>
        <dsp:cNvSpPr/>
      </dsp:nvSpPr>
      <dsp:spPr>
        <a:xfrm>
          <a:off x="2983631" y="1584280"/>
          <a:ext cx="2262336" cy="1357401"/>
        </a:xfrm>
        <a:prstGeom prst="rect">
          <a:avLst/>
        </a:prstGeom>
        <a:solidFill>
          <a:schemeClr val="accent1">
            <a:shade val="50000"/>
            <a:hueOff val="0"/>
            <a:satOff val="-1156"/>
            <a:lumOff val="44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Political relationships and functioning</a:t>
          </a:r>
          <a:endParaRPr lang="en-GB" sz="1700" kern="1200" dirty="0"/>
        </a:p>
      </dsp:txBody>
      <dsp:txXfrm>
        <a:off x="2983631" y="1584280"/>
        <a:ext cx="2262336" cy="1357401"/>
      </dsp:txXfrm>
    </dsp:sp>
    <dsp:sp modelId="{0BBDD26D-FCDF-4862-95A7-8C28B9E2ED71}">
      <dsp:nvSpPr>
        <dsp:cNvPr id="0" name=""/>
        <dsp:cNvSpPr/>
      </dsp:nvSpPr>
      <dsp:spPr>
        <a:xfrm>
          <a:off x="5472201" y="1584280"/>
          <a:ext cx="2262336" cy="1357401"/>
        </a:xfrm>
        <a:prstGeom prst="rect">
          <a:avLst/>
        </a:prstGeom>
        <a:solidFill>
          <a:schemeClr val="accent1">
            <a:shade val="50000"/>
            <a:hueOff val="0"/>
            <a:satOff val="-867"/>
            <a:lumOff val="33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Confidence, empowerment ,  participation and legitimacy to act</a:t>
          </a:r>
          <a:endParaRPr lang="en-GB" sz="1700" kern="1200" dirty="0"/>
        </a:p>
      </dsp:txBody>
      <dsp:txXfrm>
        <a:off x="5472201" y="1584280"/>
        <a:ext cx="2262336" cy="1357401"/>
      </dsp:txXfrm>
    </dsp:sp>
    <dsp:sp modelId="{8F892504-A53E-4B48-AF00-DF24A6E77AC5}">
      <dsp:nvSpPr>
        <dsp:cNvPr id="0" name=""/>
        <dsp:cNvSpPr/>
      </dsp:nvSpPr>
      <dsp:spPr>
        <a:xfrm>
          <a:off x="1739346" y="3167916"/>
          <a:ext cx="2262336" cy="1357401"/>
        </a:xfrm>
        <a:prstGeom prst="rect">
          <a:avLst/>
        </a:prstGeom>
        <a:solidFill>
          <a:schemeClr val="accent1">
            <a:shade val="50000"/>
            <a:hueOff val="0"/>
            <a:satOff val="-578"/>
            <a:lumOff val="221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Intercultural communication</a:t>
          </a:r>
          <a:endParaRPr lang="en-GB" sz="1700" kern="1200" dirty="0"/>
        </a:p>
      </dsp:txBody>
      <dsp:txXfrm>
        <a:off x="1739346" y="3167916"/>
        <a:ext cx="2262336" cy="1357401"/>
      </dsp:txXfrm>
    </dsp:sp>
    <dsp:sp modelId="{A56680DE-FF4A-4EB8-A5F8-69F994EA2BC8}">
      <dsp:nvSpPr>
        <dsp:cNvPr id="0" name=""/>
        <dsp:cNvSpPr/>
      </dsp:nvSpPr>
      <dsp:spPr>
        <a:xfrm>
          <a:off x="4227916" y="3167916"/>
          <a:ext cx="2262336" cy="1357401"/>
        </a:xfrm>
        <a:prstGeom prst="rect">
          <a:avLst/>
        </a:prstGeom>
        <a:solidFill>
          <a:schemeClr val="accent1">
            <a:shade val="50000"/>
            <a:hueOff val="0"/>
            <a:satOff val="-289"/>
            <a:lumOff val="11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t>Organisational culture and values</a:t>
          </a:r>
          <a:endParaRPr lang="en-GB" sz="1700" kern="1200" dirty="0"/>
        </a:p>
      </dsp:txBody>
      <dsp:txXfrm>
        <a:off x="4227916" y="3167916"/>
        <a:ext cx="2262336" cy="1357401"/>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F30263-8E96-4A64-897B-1E3FAFBAFEDB}">
      <dsp:nvSpPr>
        <dsp:cNvPr id="0" name=""/>
        <dsp:cNvSpPr/>
      </dsp:nvSpPr>
      <dsp:spPr>
        <a:xfrm>
          <a:off x="0" y="103792"/>
          <a:ext cx="8229600" cy="935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GB" sz="3900" kern="1200" dirty="0" smtClean="0"/>
            <a:t>- Core concept: Themes for application</a:t>
          </a:r>
          <a:endParaRPr lang="en-GB" sz="3900" kern="1200" dirty="0"/>
        </a:p>
      </dsp:txBody>
      <dsp:txXfrm>
        <a:off x="0" y="103792"/>
        <a:ext cx="8229600" cy="93541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09F4BA-2636-40DD-8681-BBB6F5A6C478}">
      <dsp:nvSpPr>
        <dsp:cNvPr id="0" name=""/>
        <dsp:cNvSpPr/>
      </dsp:nvSpPr>
      <dsp:spPr>
        <a:xfrm>
          <a:off x="0" y="319862"/>
          <a:ext cx="8001056" cy="1107225"/>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20971" tIns="395732" rIns="620971"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Human capacity; human resource development; leadership</a:t>
          </a:r>
          <a:endParaRPr lang="en-GB" sz="1900" kern="1200" dirty="0"/>
        </a:p>
        <a:p>
          <a:pPr marL="171450" lvl="1" indent="-171450" algn="l" defTabSz="844550">
            <a:lnSpc>
              <a:spcPct val="90000"/>
            </a:lnSpc>
            <a:spcBef>
              <a:spcPct val="0"/>
            </a:spcBef>
            <a:spcAft>
              <a:spcPct val="15000"/>
            </a:spcAft>
            <a:buChar char="••"/>
          </a:pPr>
          <a:r>
            <a:rPr lang="en-GB" sz="1900" kern="1200" dirty="0" smtClean="0"/>
            <a:t>Fragile states (this is also considered to be a context) </a:t>
          </a:r>
          <a:endParaRPr lang="en-GB" sz="1900" kern="1200" dirty="0"/>
        </a:p>
      </dsp:txBody>
      <dsp:txXfrm>
        <a:off x="0" y="319862"/>
        <a:ext cx="8001056" cy="1107225"/>
      </dsp:txXfrm>
    </dsp:sp>
    <dsp:sp modelId="{2F05A1A7-36CE-4E95-8CA5-FB2553933442}">
      <dsp:nvSpPr>
        <dsp:cNvPr id="0" name=""/>
        <dsp:cNvSpPr/>
      </dsp:nvSpPr>
      <dsp:spPr>
        <a:xfrm>
          <a:off x="400052" y="39422"/>
          <a:ext cx="5600739" cy="560880"/>
        </a:xfrm>
        <a:prstGeom prst="roundRect">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11695" tIns="0" rIns="211695" bIns="0" numCol="1" spcCol="1270" anchor="ctr" anchorCtr="0">
          <a:noAutofit/>
        </a:bodyPr>
        <a:lstStyle/>
        <a:p>
          <a:pPr lvl="0" algn="l" defTabSz="800100">
            <a:lnSpc>
              <a:spcPct val="90000"/>
            </a:lnSpc>
            <a:spcBef>
              <a:spcPct val="0"/>
            </a:spcBef>
            <a:spcAft>
              <a:spcPct val="35000"/>
            </a:spcAft>
          </a:pPr>
          <a:r>
            <a:rPr lang="en-GB" sz="1800" b="1" kern="1200" dirty="0" smtClean="0"/>
            <a:t>Examples of themes for application according to need are:</a:t>
          </a:r>
          <a:endParaRPr lang="en-GB" sz="1800" kern="1200" dirty="0"/>
        </a:p>
      </dsp:txBody>
      <dsp:txXfrm>
        <a:off x="400052" y="39422"/>
        <a:ext cx="5600739" cy="560880"/>
      </dsp:txXfrm>
    </dsp:sp>
    <dsp:sp modelId="{ECB0BD43-A2FA-1E4F-80B2-5378282848CE}">
      <dsp:nvSpPr>
        <dsp:cNvPr id="0" name=""/>
        <dsp:cNvSpPr/>
      </dsp:nvSpPr>
      <dsp:spPr>
        <a:xfrm>
          <a:off x="0" y="1810127"/>
          <a:ext cx="8001056" cy="2214450"/>
        </a:xfrm>
        <a:prstGeom prst="rect">
          <a:avLst/>
        </a:prstGeom>
        <a:solidFill>
          <a:schemeClr val="lt1">
            <a:alpha val="90000"/>
            <a:hueOff val="0"/>
            <a:satOff val="0"/>
            <a:lumOff val="0"/>
            <a:alphaOff val="0"/>
          </a:schemeClr>
        </a:solidFill>
        <a:ln w="25400" cap="flat" cmpd="sng" algn="ctr">
          <a:solidFill>
            <a:schemeClr val="accent4">
              <a:hueOff val="-10378642"/>
              <a:satOff val="-49"/>
              <a:lumOff val="-1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971" tIns="395732" rIns="620971"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Democratic governance; accountability and transparency; citizen participation; ownership </a:t>
          </a:r>
          <a:endParaRPr lang="en-GB" sz="1900" kern="1200" dirty="0"/>
        </a:p>
        <a:p>
          <a:pPr marL="171450" lvl="1" indent="-171450" algn="l" defTabSz="844550">
            <a:lnSpc>
              <a:spcPct val="90000"/>
            </a:lnSpc>
            <a:spcBef>
              <a:spcPct val="0"/>
            </a:spcBef>
            <a:spcAft>
              <a:spcPct val="15000"/>
            </a:spcAft>
            <a:buChar char="••"/>
          </a:pPr>
          <a:r>
            <a:rPr lang="en-GB" sz="1900" kern="1200" dirty="0" smtClean="0"/>
            <a:t>Institutional arrangements; systems and procedures; incentive structures; managing for capacity development results; organisational structures and interrelationships</a:t>
          </a:r>
          <a:endParaRPr lang="en-GB" sz="1900" kern="1200" dirty="0"/>
        </a:p>
        <a:p>
          <a:pPr marL="171450" lvl="1" indent="-171450" algn="l" defTabSz="844550">
            <a:lnSpc>
              <a:spcPct val="90000"/>
            </a:lnSpc>
            <a:spcBef>
              <a:spcPct val="0"/>
            </a:spcBef>
            <a:spcAft>
              <a:spcPct val="15000"/>
            </a:spcAft>
            <a:buChar char="••"/>
          </a:pPr>
          <a:r>
            <a:rPr lang="en-GB" sz="1900" kern="1200" dirty="0" smtClean="0"/>
            <a:t>Knowledge and knowledge management</a:t>
          </a:r>
          <a:endParaRPr lang="en-GB" sz="1900" kern="1200" dirty="0"/>
        </a:p>
      </dsp:txBody>
      <dsp:txXfrm>
        <a:off x="0" y="1810127"/>
        <a:ext cx="8001056" cy="2214450"/>
      </dsp:txXfrm>
    </dsp:sp>
    <dsp:sp modelId="{0506CDDC-E952-5348-8FDE-55C7341016A2}">
      <dsp:nvSpPr>
        <dsp:cNvPr id="0" name=""/>
        <dsp:cNvSpPr/>
      </dsp:nvSpPr>
      <dsp:spPr>
        <a:xfrm>
          <a:off x="400052" y="1529687"/>
          <a:ext cx="5600739" cy="560880"/>
        </a:xfrm>
        <a:prstGeom prst="roundRect">
          <a:avLst/>
        </a:prstGeom>
        <a:solidFill>
          <a:schemeClr val="accent4">
            <a:hueOff val="-10378642"/>
            <a:satOff val="-49"/>
            <a:lumOff val="-14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5" tIns="0" rIns="211695" bIns="0" numCol="1" spcCol="1270" anchor="ctr" anchorCtr="0">
          <a:noAutofit/>
        </a:bodyPr>
        <a:lstStyle/>
        <a:p>
          <a:pPr lvl="0" algn="l" defTabSz="844550">
            <a:lnSpc>
              <a:spcPct val="90000"/>
            </a:lnSpc>
            <a:spcBef>
              <a:spcPct val="0"/>
            </a:spcBef>
            <a:spcAft>
              <a:spcPct val="35000"/>
            </a:spcAft>
          </a:pPr>
          <a:r>
            <a:rPr lang="en-GB" sz="1900" b="1" kern="1200" dirty="0" smtClean="0"/>
            <a:t>Examples of themes as drivers of change are:</a:t>
          </a:r>
          <a:endParaRPr lang="en-GB" sz="1900" kern="1200" dirty="0"/>
        </a:p>
      </dsp:txBody>
      <dsp:txXfrm>
        <a:off x="400052" y="1529687"/>
        <a:ext cx="5600739" cy="56088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A5986E-9D27-412D-8D3B-4A3CE77720A9}">
      <dsp:nvSpPr>
        <dsp:cNvPr id="0" name=""/>
        <dsp:cNvSpPr/>
      </dsp:nvSpPr>
      <dsp:spPr>
        <a:xfrm>
          <a:off x="0" y="211725"/>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kern="1200" dirty="0" smtClean="0"/>
            <a:t>Examples of themes used to create CD frameworks</a:t>
          </a:r>
          <a:endParaRPr lang="en-GB" sz="3000" kern="1200" dirty="0"/>
        </a:p>
      </dsp:txBody>
      <dsp:txXfrm>
        <a:off x="0" y="211725"/>
        <a:ext cx="8229600" cy="719549"/>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5FFDE-2314-479E-A78E-73CC0E287C08}">
      <dsp:nvSpPr>
        <dsp:cNvPr id="0" name=""/>
        <dsp:cNvSpPr/>
      </dsp:nvSpPr>
      <dsp:spPr>
        <a:xfrm>
          <a:off x="0" y="356189"/>
          <a:ext cx="8229600" cy="143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GB" sz="1900" i="1" kern="1200" dirty="0" smtClean="0"/>
            <a:t>human capacity</a:t>
          </a:r>
          <a:endParaRPr lang="en-GB" sz="1900" kern="1200" dirty="0"/>
        </a:p>
        <a:p>
          <a:pPr marL="171450" lvl="1" indent="-171450" algn="l" defTabSz="844550" rtl="0">
            <a:lnSpc>
              <a:spcPct val="90000"/>
            </a:lnSpc>
            <a:spcBef>
              <a:spcPct val="0"/>
            </a:spcBef>
            <a:spcAft>
              <a:spcPct val="15000"/>
            </a:spcAft>
            <a:buChar char="••"/>
          </a:pPr>
          <a:r>
            <a:rPr lang="en-GB" sz="1900" i="1" kern="1200" dirty="0" smtClean="0"/>
            <a:t>systems and procedures</a:t>
          </a:r>
          <a:endParaRPr lang="en-GB" sz="1900" kern="1200" dirty="0"/>
        </a:p>
        <a:p>
          <a:pPr marL="171450" lvl="1" indent="-171450" algn="l" defTabSz="844550" rtl="0">
            <a:lnSpc>
              <a:spcPct val="90000"/>
            </a:lnSpc>
            <a:spcBef>
              <a:spcPct val="0"/>
            </a:spcBef>
            <a:spcAft>
              <a:spcPct val="15000"/>
            </a:spcAft>
            <a:buChar char="••"/>
          </a:pPr>
          <a:r>
            <a:rPr lang="en-GB" sz="1900" i="1" kern="1200" dirty="0" smtClean="0"/>
            <a:t>organisational structures and interrelationships</a:t>
          </a:r>
          <a:endParaRPr lang="en-GB" sz="1900" i="1" kern="1200" dirty="0"/>
        </a:p>
      </dsp:txBody>
      <dsp:txXfrm>
        <a:off x="0" y="356189"/>
        <a:ext cx="8229600" cy="1436400"/>
      </dsp:txXfrm>
    </dsp:sp>
    <dsp:sp modelId="{7633C40B-65BA-49D5-8C37-2793FF5AEC26}">
      <dsp:nvSpPr>
        <dsp:cNvPr id="0" name=""/>
        <dsp:cNvSpPr/>
      </dsp:nvSpPr>
      <dsp:spPr>
        <a:xfrm>
          <a:off x="411480" y="75749"/>
          <a:ext cx="576072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44550" rtl="0">
            <a:lnSpc>
              <a:spcPct val="90000"/>
            </a:lnSpc>
            <a:spcBef>
              <a:spcPct val="0"/>
            </a:spcBef>
            <a:spcAft>
              <a:spcPct val="35000"/>
            </a:spcAft>
          </a:pPr>
          <a:r>
            <a:rPr lang="en-GB" sz="1900" kern="1200" dirty="0" smtClean="0"/>
            <a:t>Ethiopian Civil Service Reform Programme: </a:t>
          </a:r>
          <a:endParaRPr lang="en-GB" sz="1900" kern="1200" dirty="0"/>
        </a:p>
      </dsp:txBody>
      <dsp:txXfrm>
        <a:off x="411480" y="75749"/>
        <a:ext cx="5760720" cy="560880"/>
      </dsp:txXfrm>
    </dsp:sp>
    <dsp:sp modelId="{5017505C-DEAF-4711-B19A-E0B0C2C40483}">
      <dsp:nvSpPr>
        <dsp:cNvPr id="0" name=""/>
        <dsp:cNvSpPr/>
      </dsp:nvSpPr>
      <dsp:spPr>
        <a:xfrm>
          <a:off x="0" y="2175630"/>
          <a:ext cx="8229600" cy="2034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GB" sz="1900" i="1" kern="1200" dirty="0" smtClean="0"/>
            <a:t>capacity creation</a:t>
          </a:r>
          <a:endParaRPr lang="en-GB" sz="1900" kern="1200" dirty="0"/>
        </a:p>
        <a:p>
          <a:pPr marL="171450" lvl="1" indent="-171450" algn="l" defTabSz="844550" rtl="0">
            <a:lnSpc>
              <a:spcPct val="90000"/>
            </a:lnSpc>
            <a:spcBef>
              <a:spcPct val="0"/>
            </a:spcBef>
            <a:spcAft>
              <a:spcPct val="15000"/>
            </a:spcAft>
            <a:buChar char="••"/>
          </a:pPr>
          <a:r>
            <a:rPr lang="en-GB" sz="1900" i="1" kern="1200" dirty="0" smtClean="0"/>
            <a:t>capacity utilization</a:t>
          </a:r>
          <a:endParaRPr lang="en-GB" sz="1900" kern="1200" dirty="0"/>
        </a:p>
        <a:p>
          <a:pPr marL="171450" lvl="1" indent="-171450" algn="l" defTabSz="844550" rtl="0">
            <a:lnSpc>
              <a:spcPct val="90000"/>
            </a:lnSpc>
            <a:spcBef>
              <a:spcPct val="0"/>
            </a:spcBef>
            <a:spcAft>
              <a:spcPct val="15000"/>
            </a:spcAft>
            <a:buChar char="••"/>
          </a:pPr>
          <a:r>
            <a:rPr lang="en-GB" sz="1900" i="1" kern="1200" dirty="0" smtClean="0"/>
            <a:t>capacity retention</a:t>
          </a:r>
          <a:endParaRPr lang="en-GB" sz="1900" kern="1200" dirty="0"/>
        </a:p>
        <a:p>
          <a:pPr marL="342900" lvl="2" indent="-171450" algn="l" defTabSz="844550" rtl="0">
            <a:lnSpc>
              <a:spcPct val="90000"/>
            </a:lnSpc>
            <a:spcBef>
              <a:spcPct val="0"/>
            </a:spcBef>
            <a:spcAft>
              <a:spcPct val="15000"/>
            </a:spcAft>
            <a:buChar char="••"/>
          </a:pPr>
          <a:r>
            <a:rPr lang="en-GB" sz="1900" i="1" kern="1200" dirty="0" smtClean="0"/>
            <a:t>each of which is applied at individual, organisational and institutional levels</a:t>
          </a:r>
          <a:endParaRPr lang="en-GB" sz="1900" kern="1200" dirty="0"/>
        </a:p>
      </dsp:txBody>
      <dsp:txXfrm>
        <a:off x="0" y="2175630"/>
        <a:ext cx="8229600" cy="2034900"/>
      </dsp:txXfrm>
    </dsp:sp>
    <dsp:sp modelId="{FA259E9F-51E4-40AB-A51E-BA44AC3FA724}">
      <dsp:nvSpPr>
        <dsp:cNvPr id="0" name=""/>
        <dsp:cNvSpPr/>
      </dsp:nvSpPr>
      <dsp:spPr>
        <a:xfrm>
          <a:off x="411480" y="1895190"/>
          <a:ext cx="576072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44550" rtl="0">
            <a:lnSpc>
              <a:spcPct val="90000"/>
            </a:lnSpc>
            <a:spcBef>
              <a:spcPct val="0"/>
            </a:spcBef>
            <a:spcAft>
              <a:spcPct val="35000"/>
            </a:spcAft>
          </a:pPr>
          <a:r>
            <a:rPr lang="en-GB" sz="1900" kern="1200" dirty="0" smtClean="0"/>
            <a:t>Rwandan Public Sector Capacity Building Secretariat: </a:t>
          </a:r>
          <a:endParaRPr lang="en-GB" sz="1900" kern="1200" dirty="0"/>
        </a:p>
      </dsp:txBody>
      <dsp:txXfrm>
        <a:off x="411480" y="1895190"/>
        <a:ext cx="5760720" cy="560880"/>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A4681C-6220-4FB9-9B58-B6FD2298DC3B}">
      <dsp:nvSpPr>
        <dsp:cNvPr id="0" name=""/>
        <dsp:cNvSpPr/>
      </dsp:nvSpPr>
      <dsp:spPr>
        <a:xfrm>
          <a:off x="0" y="371743"/>
          <a:ext cx="8229600" cy="1644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rtl="0">
            <a:lnSpc>
              <a:spcPct val="90000"/>
            </a:lnSpc>
            <a:spcBef>
              <a:spcPct val="0"/>
            </a:spcBef>
            <a:spcAft>
              <a:spcPct val="15000"/>
            </a:spcAft>
            <a:buChar char="••"/>
          </a:pPr>
          <a:r>
            <a:rPr lang="en-GB" sz="1800" i="1" kern="1200" dirty="0" smtClean="0"/>
            <a:t>accountability </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institutional arrangements</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knowledge</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leadership</a:t>
          </a:r>
          <a:endParaRPr lang="en-GB" sz="1800" kern="1200" dirty="0"/>
        </a:p>
      </dsp:txBody>
      <dsp:txXfrm>
        <a:off x="0" y="371743"/>
        <a:ext cx="8229600" cy="1644300"/>
      </dsp:txXfrm>
    </dsp:sp>
    <dsp:sp modelId="{25A52A29-9F5F-4F2D-83A6-4E04860A12C0}">
      <dsp:nvSpPr>
        <dsp:cNvPr id="0" name=""/>
        <dsp:cNvSpPr/>
      </dsp:nvSpPr>
      <dsp:spPr>
        <a:xfrm>
          <a:off x="411480" y="106063"/>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UNDP: </a:t>
          </a:r>
          <a:endParaRPr lang="en-GB" sz="1800" kern="1200" dirty="0"/>
        </a:p>
      </dsp:txBody>
      <dsp:txXfrm>
        <a:off x="411480" y="106063"/>
        <a:ext cx="5760720" cy="531360"/>
      </dsp:txXfrm>
    </dsp:sp>
    <dsp:sp modelId="{501FAEE0-7663-4324-BD3A-0CDBDE6AC9EF}">
      <dsp:nvSpPr>
        <dsp:cNvPr id="0" name=""/>
        <dsp:cNvSpPr/>
      </dsp:nvSpPr>
      <dsp:spPr>
        <a:xfrm>
          <a:off x="0" y="2378924"/>
          <a:ext cx="8229600" cy="226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rtl="0">
            <a:lnSpc>
              <a:spcPct val="90000"/>
            </a:lnSpc>
            <a:spcBef>
              <a:spcPct val="0"/>
            </a:spcBef>
            <a:spcAft>
              <a:spcPct val="15000"/>
            </a:spcAft>
            <a:buChar char="••"/>
          </a:pPr>
          <a:r>
            <a:rPr lang="en-GB" sz="1800" i="1" kern="1200" dirty="0" smtClean="0"/>
            <a:t>leadership transformation</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citizen transformation</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knowledge and evidence based innovation</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utilizing African potential, skills and resources</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developing capacity of capacity developers</a:t>
          </a:r>
          <a:endParaRPr lang="en-GB" sz="1800" kern="1200" dirty="0"/>
        </a:p>
        <a:p>
          <a:pPr marL="171450" lvl="1" indent="-171450" algn="l" defTabSz="800100" rtl="0">
            <a:lnSpc>
              <a:spcPct val="90000"/>
            </a:lnSpc>
            <a:spcBef>
              <a:spcPct val="0"/>
            </a:spcBef>
            <a:spcAft>
              <a:spcPct val="15000"/>
            </a:spcAft>
            <a:buChar char="••"/>
          </a:pPr>
          <a:r>
            <a:rPr lang="en-GB" sz="1800" i="1" kern="1200" dirty="0" smtClean="0"/>
            <a:t>integrated planning and implementation for results</a:t>
          </a:r>
          <a:r>
            <a:rPr lang="en-GB" sz="1800" kern="1200" dirty="0" smtClean="0"/>
            <a:t>  </a:t>
          </a:r>
          <a:endParaRPr lang="en-GB" sz="1800" kern="1200" dirty="0"/>
        </a:p>
      </dsp:txBody>
      <dsp:txXfrm>
        <a:off x="0" y="2378924"/>
        <a:ext cx="8229600" cy="2268000"/>
      </dsp:txXfrm>
    </dsp:sp>
    <dsp:sp modelId="{CEFE82D5-5198-4803-B640-B8A59772AE55}">
      <dsp:nvSpPr>
        <dsp:cNvPr id="0" name=""/>
        <dsp:cNvSpPr/>
      </dsp:nvSpPr>
      <dsp:spPr>
        <a:xfrm>
          <a:off x="411480" y="2113244"/>
          <a:ext cx="576072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dirty="0" smtClean="0"/>
            <a:t>NEPAD Capacity Development Strategic Framework: </a:t>
          </a:r>
          <a:endParaRPr lang="en-GB" sz="1800" kern="1200" dirty="0"/>
        </a:p>
      </dsp:txBody>
      <dsp:txXfrm>
        <a:off x="411480" y="2113244"/>
        <a:ext cx="5760720" cy="53136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C0DF7F-4940-4468-964C-DCBCF1BA748B}">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Train4Dev</a:t>
          </a:r>
          <a:endParaRPr lang="en-GB" sz="4700" kern="1200" dirty="0"/>
        </a:p>
      </dsp:txBody>
      <dsp:txXfrm>
        <a:off x="0" y="7852"/>
        <a:ext cx="8229600" cy="1127295"/>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AE5B41-9B8B-4529-83A0-BAE2C8798A72}">
      <dsp:nvSpPr>
        <dsp:cNvPr id="0" name=""/>
        <dsp:cNvSpPr/>
      </dsp:nvSpPr>
      <dsp:spPr>
        <a:xfrm>
          <a:off x="0" y="55157"/>
          <a:ext cx="8229600" cy="106287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The Joint Donors' Competence Development Network (Train4Dev) </a:t>
          </a:r>
          <a:r>
            <a:rPr lang="en-GB" sz="1900" kern="1200" dirty="0" err="1" smtClean="0">
              <a:hlinkClick xmlns:r="http://schemas.openxmlformats.org/officeDocument/2006/relationships" r:id="rId1"/>
            </a:rPr>
            <a:t>www.train4dev.net</a:t>
          </a:r>
          <a:r>
            <a:rPr lang="en-GB" sz="1900" kern="1200" dirty="0" smtClean="0"/>
            <a:t> </a:t>
          </a:r>
          <a:endParaRPr lang="en-GB" sz="1900" kern="1200" dirty="0"/>
        </a:p>
      </dsp:txBody>
      <dsp:txXfrm>
        <a:off x="0" y="55157"/>
        <a:ext cx="8229600" cy="1062871"/>
      </dsp:txXfrm>
    </dsp:sp>
    <dsp:sp modelId="{A9863A17-8087-4E2C-B61A-DF061CB2B83B}">
      <dsp:nvSpPr>
        <dsp:cNvPr id="0" name=""/>
        <dsp:cNvSpPr/>
      </dsp:nvSpPr>
      <dsp:spPr>
        <a:xfrm>
          <a:off x="0" y="1172749"/>
          <a:ext cx="8229600" cy="106287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Objective: to promote improved aid effectiveness for poverty reduction through enhanced donor co-operation in the field of competence development and training</a:t>
          </a:r>
          <a:endParaRPr lang="en-GB" sz="1900" kern="1200" dirty="0"/>
        </a:p>
      </dsp:txBody>
      <dsp:txXfrm>
        <a:off x="0" y="1172749"/>
        <a:ext cx="8229600" cy="1062871"/>
      </dsp:txXfrm>
    </dsp:sp>
    <dsp:sp modelId="{CD90C6C7-A225-4DE9-B292-EBB26CBBCEDB}">
      <dsp:nvSpPr>
        <dsp:cNvPr id="0" name=""/>
        <dsp:cNvSpPr/>
      </dsp:nvSpPr>
      <dsp:spPr>
        <a:xfrm>
          <a:off x="0" y="2290341"/>
          <a:ext cx="8229600" cy="106287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An open forum for donor agencies and  multilateral organizations. Participating representatives are senior officials from training departments, technical departments or policy departments</a:t>
          </a:r>
          <a:endParaRPr lang="en-GB" sz="1900" kern="1200" dirty="0"/>
        </a:p>
      </dsp:txBody>
      <dsp:txXfrm>
        <a:off x="0" y="2290341"/>
        <a:ext cx="8229600" cy="1062871"/>
      </dsp:txXfrm>
    </dsp:sp>
    <dsp:sp modelId="{3DA3F641-1590-414B-BFDB-ECAB857DC9AE}">
      <dsp:nvSpPr>
        <dsp:cNvPr id="0" name=""/>
        <dsp:cNvSpPr/>
      </dsp:nvSpPr>
      <dsp:spPr>
        <a:xfrm>
          <a:off x="0" y="3407933"/>
          <a:ext cx="8229600" cy="106287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GB" sz="1900" kern="1200" dirty="0" smtClean="0"/>
            <a:t>Operates by means of an annual meeting and Expert Groups working on priority themes or areas identified and endorsed by the annual meeting – e.g. public financial management, CD</a:t>
          </a:r>
          <a:endParaRPr lang="en-GB" sz="1900" kern="1200" dirty="0"/>
        </a:p>
      </dsp:txBody>
      <dsp:txXfrm>
        <a:off x="0" y="3407933"/>
        <a:ext cx="8229600" cy="1062871"/>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6F6D91-C5FB-4DA7-923F-2AD120FAB20B}">
      <dsp:nvSpPr>
        <dsp:cNvPr id="0" name=""/>
        <dsp:cNvSpPr/>
      </dsp:nvSpPr>
      <dsp:spPr>
        <a:xfrm>
          <a:off x="0" y="55822"/>
          <a:ext cx="8229600" cy="1031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GB" sz="4300" kern="1200" dirty="0" smtClean="0"/>
            <a:t>Rationale for the Learning Package</a:t>
          </a:r>
          <a:endParaRPr lang="en-GB" sz="4300" kern="1200" dirty="0"/>
        </a:p>
      </dsp:txBody>
      <dsp:txXfrm>
        <a:off x="0" y="55822"/>
        <a:ext cx="8229600" cy="103135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D52D0B-6B42-4748-B480-8D4BB5546506}">
      <dsp:nvSpPr>
        <dsp:cNvPr id="0" name=""/>
        <dsp:cNvSpPr/>
      </dsp:nvSpPr>
      <dsp:spPr>
        <a:xfrm rot="16200000">
          <a:off x="-1287549" y="1289533"/>
          <a:ext cx="4525962" cy="1946895"/>
        </a:xfrm>
        <a:prstGeom prst="flowChartManualOperati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7950" tIns="0" rIns="107966" bIns="0" numCol="1" spcCol="1270" anchor="ctr" anchorCtr="0">
          <a:noAutofit/>
        </a:bodyPr>
        <a:lstStyle/>
        <a:p>
          <a:pPr lvl="0" algn="ctr" defTabSz="755650" rtl="0">
            <a:lnSpc>
              <a:spcPct val="90000"/>
            </a:lnSpc>
            <a:spcBef>
              <a:spcPct val="0"/>
            </a:spcBef>
            <a:spcAft>
              <a:spcPct val="35000"/>
            </a:spcAft>
          </a:pPr>
          <a:r>
            <a:rPr lang="en-GB" sz="1700" kern="1200" dirty="0" smtClean="0"/>
            <a:t>Current thinking is that CD is central to the aid effectiveness agenda.  </a:t>
          </a:r>
          <a:r>
            <a:rPr lang="en-GB" sz="1700" kern="1200" smtClean="0"/>
            <a:t>However…</a:t>
          </a:r>
          <a:endParaRPr lang="en-GB" sz="1700" kern="1200" dirty="0"/>
        </a:p>
      </dsp:txBody>
      <dsp:txXfrm rot="16200000">
        <a:off x="-1287549" y="1289533"/>
        <a:ext cx="4525962" cy="1946895"/>
      </dsp:txXfrm>
    </dsp:sp>
    <dsp:sp modelId="{5A7C9A2D-AE39-43F2-89FB-951043391002}">
      <dsp:nvSpPr>
        <dsp:cNvPr id="0" name=""/>
        <dsp:cNvSpPr/>
      </dsp:nvSpPr>
      <dsp:spPr>
        <a:xfrm rot="16200000">
          <a:off x="805362" y="1289533"/>
          <a:ext cx="4525962" cy="1946895"/>
        </a:xfrm>
        <a:prstGeom prst="flowChartManualOperati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7950" tIns="0" rIns="107966" bIns="0" numCol="1" spcCol="1270" anchor="ctr" anchorCtr="0">
          <a:noAutofit/>
        </a:bodyPr>
        <a:lstStyle/>
        <a:p>
          <a:pPr lvl="0" algn="ctr" defTabSz="755650" rtl="0">
            <a:lnSpc>
              <a:spcPct val="90000"/>
            </a:lnSpc>
            <a:spcBef>
              <a:spcPct val="0"/>
            </a:spcBef>
            <a:spcAft>
              <a:spcPct val="35000"/>
            </a:spcAft>
          </a:pPr>
          <a:r>
            <a:rPr lang="en-GB" sz="1700" kern="1200" dirty="0" smtClean="0"/>
            <a:t>Many, especially at country and sector level, are struggling to understand what this means for them within the changing paradigm articulated in the Paris Declaration and Accra Agenda for Action</a:t>
          </a:r>
          <a:endParaRPr lang="en-GB" sz="1700" kern="1200" dirty="0"/>
        </a:p>
      </dsp:txBody>
      <dsp:txXfrm rot="16200000">
        <a:off x="805362" y="1289533"/>
        <a:ext cx="4525962" cy="1946895"/>
      </dsp:txXfrm>
    </dsp:sp>
    <dsp:sp modelId="{41CD8997-8FF3-4572-B087-C735AA5D189A}">
      <dsp:nvSpPr>
        <dsp:cNvPr id="0" name=""/>
        <dsp:cNvSpPr/>
      </dsp:nvSpPr>
      <dsp:spPr>
        <a:xfrm rot="16200000">
          <a:off x="2898275" y="1289533"/>
          <a:ext cx="4525962" cy="1946895"/>
        </a:xfrm>
        <a:prstGeom prst="flowChartManualOperati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7950" tIns="0" rIns="107966" bIns="0" numCol="1" spcCol="1270" anchor="ctr" anchorCtr="0">
          <a:noAutofit/>
        </a:bodyPr>
        <a:lstStyle/>
        <a:p>
          <a:pPr lvl="0" algn="ctr" defTabSz="755650" rtl="0">
            <a:lnSpc>
              <a:spcPct val="90000"/>
            </a:lnSpc>
            <a:spcBef>
              <a:spcPct val="0"/>
            </a:spcBef>
            <a:spcAft>
              <a:spcPct val="35000"/>
            </a:spcAft>
          </a:pPr>
          <a:r>
            <a:rPr lang="en-GB" sz="1700" kern="1200" dirty="0" smtClean="0"/>
            <a:t>The package is intended to respond to the need for practical learning opportunities about CD</a:t>
          </a:r>
          <a:endParaRPr lang="en-GB" sz="1700" kern="1200" dirty="0"/>
        </a:p>
      </dsp:txBody>
      <dsp:txXfrm rot="16200000">
        <a:off x="2898275" y="1289533"/>
        <a:ext cx="4525962" cy="1946895"/>
      </dsp:txXfrm>
    </dsp:sp>
    <dsp:sp modelId="{E42637AB-8140-4A55-9A09-E443DD5437DB}">
      <dsp:nvSpPr>
        <dsp:cNvPr id="0" name=""/>
        <dsp:cNvSpPr/>
      </dsp:nvSpPr>
      <dsp:spPr>
        <a:xfrm rot="16200000">
          <a:off x="4991187" y="1289533"/>
          <a:ext cx="4525962" cy="1946895"/>
        </a:xfrm>
        <a:prstGeom prst="flowChartManualOperati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7950" tIns="0" rIns="107966" bIns="0" numCol="1" spcCol="1270" anchor="ctr" anchorCtr="0">
          <a:noAutofit/>
        </a:bodyPr>
        <a:lstStyle/>
        <a:p>
          <a:pPr lvl="0" algn="ctr" defTabSz="755650" rtl="0">
            <a:lnSpc>
              <a:spcPct val="90000"/>
            </a:lnSpc>
            <a:spcBef>
              <a:spcPct val="0"/>
            </a:spcBef>
            <a:spcAft>
              <a:spcPct val="35000"/>
            </a:spcAft>
          </a:pPr>
          <a:r>
            <a:rPr lang="en-GB" sz="1700" kern="1200" dirty="0" smtClean="0"/>
            <a:t>A freely available </a:t>
          </a:r>
          <a:r>
            <a:rPr lang="en-GB" sz="1700" b="1" kern="1200" dirty="0" smtClean="0"/>
            <a:t>virtual resource</a:t>
          </a:r>
          <a:r>
            <a:rPr lang="en-GB" sz="1700" kern="1200" dirty="0" smtClean="0"/>
            <a:t>, designed to </a:t>
          </a:r>
          <a:r>
            <a:rPr lang="en-GB" sz="1700" b="1" kern="1200" dirty="0" smtClean="0"/>
            <a:t>help country and sector level </a:t>
          </a:r>
          <a:r>
            <a:rPr lang="en-GB" sz="1700" b="1" kern="1200" dirty="0" smtClean="0"/>
            <a:t>practitioners </a:t>
          </a:r>
          <a:r>
            <a:rPr lang="en-GB" sz="1700" b="1" kern="1200" dirty="0" smtClean="0"/>
            <a:t>expand their knowledge and skills for facilitating sustainable CD</a:t>
          </a:r>
          <a:endParaRPr lang="en-GB" sz="1700" kern="1200" dirty="0"/>
        </a:p>
      </dsp:txBody>
      <dsp:txXfrm rot="16200000">
        <a:off x="4991187" y="1289533"/>
        <a:ext cx="4525962" cy="19468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A0D49D-9DEE-462C-BDC9-C39B69D3EC9C}">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b="0" kern="1200" dirty="0" smtClean="0"/>
            <a:t>Collaborative co-creation</a:t>
          </a:r>
          <a:endParaRPr lang="en-GB" sz="4700" b="0" kern="1200" dirty="0"/>
        </a:p>
      </dsp:txBody>
      <dsp:txXfrm>
        <a:off x="0" y="7852"/>
        <a:ext cx="8229600" cy="112729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E22A63-6DFB-4028-BEE1-8494DA71F23A}">
      <dsp:nvSpPr>
        <dsp:cNvPr id="0" name=""/>
        <dsp:cNvSpPr/>
      </dsp:nvSpPr>
      <dsp:spPr>
        <a:xfrm>
          <a:off x="0" y="616"/>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Workshop at the LenCD General Assembly in Kigali in February </a:t>
          </a:r>
          <a:endParaRPr lang="en-GB" sz="2000" kern="1200" dirty="0"/>
        </a:p>
      </dsp:txBody>
      <dsp:txXfrm>
        <a:off x="0" y="616"/>
        <a:ext cx="8229600" cy="553028"/>
      </dsp:txXfrm>
    </dsp:sp>
    <dsp:sp modelId="{4EF75F99-04B1-4340-B276-29176C867EB6}">
      <dsp:nvSpPr>
        <dsp:cNvPr id="0" name=""/>
        <dsp:cNvSpPr/>
      </dsp:nvSpPr>
      <dsp:spPr>
        <a:xfrm>
          <a:off x="0" y="568002"/>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Package outline on the LenCD website (end March)</a:t>
          </a:r>
          <a:endParaRPr lang="en-GB" sz="2000" kern="1200" dirty="0"/>
        </a:p>
      </dsp:txBody>
      <dsp:txXfrm>
        <a:off x="0" y="568002"/>
        <a:ext cx="8229600" cy="553028"/>
      </dsp:txXfrm>
    </dsp:sp>
    <dsp:sp modelId="{44684A5C-187B-49A4-9472-2820FF10E846}">
      <dsp:nvSpPr>
        <dsp:cNvPr id="0" name=""/>
        <dsp:cNvSpPr/>
      </dsp:nvSpPr>
      <dsp:spPr>
        <a:xfrm>
          <a:off x="0" y="1135388"/>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Detailed working draft (end May)</a:t>
          </a:r>
          <a:endParaRPr lang="en-GB" sz="2000" kern="1200" dirty="0"/>
        </a:p>
      </dsp:txBody>
      <dsp:txXfrm>
        <a:off x="0" y="1135388"/>
        <a:ext cx="8229600" cy="553028"/>
      </dsp:txXfrm>
    </dsp:sp>
    <dsp:sp modelId="{E4B99298-F8C2-4F48-8E53-3093B8B811D1}">
      <dsp:nvSpPr>
        <dsp:cNvPr id="0" name=""/>
        <dsp:cNvSpPr/>
      </dsp:nvSpPr>
      <dsp:spPr>
        <a:xfrm>
          <a:off x="0" y="1702774"/>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Workshop to review content and progress at Train4Dev annual meeting (1 June)</a:t>
          </a:r>
          <a:endParaRPr lang="en-GB" sz="2000" kern="1200" dirty="0"/>
        </a:p>
      </dsp:txBody>
      <dsp:txXfrm>
        <a:off x="0" y="1702774"/>
        <a:ext cx="8229600" cy="553028"/>
      </dsp:txXfrm>
    </dsp:sp>
    <dsp:sp modelId="{A05B78D5-F81D-4200-8478-2E6A2052BD95}">
      <dsp:nvSpPr>
        <dsp:cNvPr id="0" name=""/>
        <dsp:cNvSpPr/>
      </dsp:nvSpPr>
      <dsp:spPr>
        <a:xfrm>
          <a:off x="0" y="2270160"/>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First phase content ready for field testing (end June)</a:t>
          </a:r>
          <a:endParaRPr lang="en-GB" sz="2000" kern="1200" dirty="0"/>
        </a:p>
      </dsp:txBody>
      <dsp:txXfrm>
        <a:off x="0" y="2270160"/>
        <a:ext cx="8229600" cy="553028"/>
      </dsp:txXfrm>
    </dsp:sp>
    <dsp:sp modelId="{4E15239D-3238-4175-8F9C-E7EBC3AD884E}">
      <dsp:nvSpPr>
        <dsp:cNvPr id="0" name=""/>
        <dsp:cNvSpPr/>
      </dsp:nvSpPr>
      <dsp:spPr>
        <a:xfrm>
          <a:off x="0" y="2837546"/>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Piloting use in Nairobi, Phnom Penh and Bad </a:t>
          </a:r>
          <a:r>
            <a:rPr lang="en-GB" sz="2000" kern="1200" dirty="0" err="1" smtClean="0"/>
            <a:t>Honnef</a:t>
          </a:r>
          <a:r>
            <a:rPr lang="en-GB" sz="2000" kern="1200" dirty="0" smtClean="0"/>
            <a:t> (August and September)</a:t>
          </a:r>
          <a:endParaRPr lang="en-GB" sz="2000" kern="1200" dirty="0"/>
        </a:p>
      </dsp:txBody>
      <dsp:txXfrm>
        <a:off x="0" y="2837546"/>
        <a:ext cx="8229600" cy="553028"/>
      </dsp:txXfrm>
    </dsp:sp>
    <dsp:sp modelId="{D6A5515D-7109-4AEE-A1EB-8A10A299DDA3}">
      <dsp:nvSpPr>
        <dsp:cNvPr id="0" name=""/>
        <dsp:cNvSpPr/>
      </dsp:nvSpPr>
      <dsp:spPr>
        <a:xfrm>
          <a:off x="0" y="3404932"/>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Revisions and review of first phase achievements (October)</a:t>
          </a:r>
          <a:endParaRPr lang="en-GB" sz="2000" kern="1200" dirty="0"/>
        </a:p>
      </dsp:txBody>
      <dsp:txXfrm>
        <a:off x="0" y="3404932"/>
        <a:ext cx="8229600" cy="553028"/>
      </dsp:txXfrm>
    </dsp:sp>
    <dsp:sp modelId="{977B7768-2245-4C8E-BE37-C40AD9CF52A2}">
      <dsp:nvSpPr>
        <dsp:cNvPr id="0" name=""/>
        <dsp:cNvSpPr/>
      </dsp:nvSpPr>
      <dsp:spPr>
        <a:xfrm>
          <a:off x="0" y="3972318"/>
          <a:ext cx="8229600" cy="55302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smtClean="0"/>
            <a:t>Joint Learning Journey </a:t>
          </a:r>
          <a:r>
            <a:rPr lang="en-GB" sz="2000" kern="1200" dirty="0" smtClean="0"/>
            <a:t>started by GIZ in Bad </a:t>
          </a:r>
          <a:r>
            <a:rPr lang="en-GB" sz="2000" kern="1200" dirty="0" err="1" smtClean="0"/>
            <a:t>Honnef</a:t>
          </a:r>
          <a:r>
            <a:rPr lang="en-GB" sz="2000" kern="1200" dirty="0" smtClean="0"/>
            <a:t> (November </a:t>
          </a:r>
          <a:r>
            <a:rPr lang="en-GB" sz="2000" kern="1200" dirty="0" smtClean="0"/>
            <a:t>to </a:t>
          </a:r>
          <a:r>
            <a:rPr lang="en-GB" sz="2000" kern="1200" dirty="0" smtClean="0"/>
            <a:t>May)</a:t>
          </a:r>
          <a:endParaRPr lang="en-GB" sz="2000" kern="1200" dirty="0"/>
        </a:p>
      </dsp:txBody>
      <dsp:txXfrm>
        <a:off x="0" y="3972318"/>
        <a:ext cx="8229600" cy="55302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209EF2-EB56-4365-A2E3-B298409299B3}">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GB" sz="4700" kern="1200" dirty="0" smtClean="0"/>
            <a:t>Links to and builds on …</a:t>
          </a:r>
          <a:endParaRPr lang="en-GB" sz="4700" kern="1200" dirty="0"/>
        </a:p>
      </dsp:txBody>
      <dsp:txXfrm>
        <a:off x="0" y="7852"/>
        <a:ext cx="8229600" cy="11272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1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1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default#1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default#1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E06BC-8BE5-624D-8E62-2909FC9168AE}" type="datetimeFigureOut">
              <a:rPr lang="en-US" smtClean="0"/>
              <a:pPr/>
              <a:t>12/9/2011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E20CE-9CB0-9E44-91EA-AA16D777B907}" type="slidenum">
              <a:rPr lang="en-US" smtClean="0"/>
              <a:pPr/>
              <a:t>‹#›</a:t>
            </a:fld>
            <a:endParaRPr lang="en-US"/>
          </a:p>
        </p:txBody>
      </p:sp>
    </p:spTree>
    <p:extLst>
      <p:ext uri="{BB962C8B-B14F-4D97-AF65-F5344CB8AC3E}">
        <p14:creationId xmlns:p14="http://schemas.microsoft.com/office/powerpoint/2010/main" xmlns="" val="2517869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24FB41-4BAF-4741-89C3-56781BF6DB93}" type="slidenum">
              <a:rPr lang="en-GB" smtClean="0"/>
              <a:pPr/>
              <a:t>31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1A8C0A0-2CDF-4749-AB25-D205982D6DEA}" type="datetimeFigureOut">
              <a:rPr lang="en-US" smtClean="0"/>
              <a:pPr/>
              <a:t>12/9/2011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C1074-D374-5C4B-8821-E1D30126DFF8}" type="slidenum">
              <a:rPr lang="en-US" smtClean="0"/>
              <a:pPr/>
              <a:t>‹#›</a:t>
            </a:fld>
            <a:endParaRPr lang="en-US"/>
          </a:p>
        </p:txBody>
      </p:sp>
    </p:spTree>
    <p:extLst>
      <p:ext uri="{BB962C8B-B14F-4D97-AF65-F5344CB8AC3E}">
        <p14:creationId xmlns:p14="http://schemas.microsoft.com/office/powerpoint/2010/main" xmlns="" val="2615295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1A8C0A0-2CDF-4749-AB25-D205982D6DEA}" type="datetimeFigureOut">
              <a:rPr lang="en-US" smtClean="0"/>
              <a:pPr/>
              <a:t>12/9/2011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100203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1A8C0A0-2CDF-4749-AB25-D205982D6DEA}" type="datetimeFigureOut">
              <a:rPr lang="en-US" smtClean="0"/>
              <a:pPr/>
              <a:t>12/9/2011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25016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1A8C0A0-2CDF-4749-AB25-D205982D6DEA}" type="datetimeFigureOut">
              <a:rPr lang="en-US" smtClean="0"/>
              <a:pPr/>
              <a:t>12/9/2011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142860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1A8C0A0-2CDF-4749-AB25-D205982D6DEA}" type="datetimeFigureOut">
              <a:rPr lang="en-US" smtClean="0"/>
              <a:pPr/>
              <a:t>12/9/2011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266665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1A8C0A0-2CDF-4749-AB25-D205982D6DEA}" type="datetimeFigureOut">
              <a:rPr lang="en-US" smtClean="0"/>
              <a:pPr/>
              <a:t>12/9/2011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321518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1A8C0A0-2CDF-4749-AB25-D205982D6DEA}" type="datetimeFigureOut">
              <a:rPr lang="en-US" smtClean="0"/>
              <a:pPr/>
              <a:t>12/9/2011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206774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1A8C0A0-2CDF-4749-AB25-D205982D6DEA}" type="datetimeFigureOut">
              <a:rPr lang="en-US" smtClean="0"/>
              <a:pPr/>
              <a:t>12/9/2011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83396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8C0A0-2CDF-4749-AB25-D205982D6DEA}" type="datetimeFigureOut">
              <a:rPr lang="en-US" smtClean="0"/>
              <a:pPr/>
              <a:t>12/9/2011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80157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1A8C0A0-2CDF-4749-AB25-D205982D6DEA}" type="datetimeFigureOut">
              <a:rPr lang="en-US" smtClean="0"/>
              <a:pPr/>
              <a:t>12/9/2011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3C1074-D374-5C4B-8821-E1D30126DFF8}" type="slidenum">
              <a:rPr lang="en-US" smtClean="0"/>
              <a:pPr/>
              <a:t>‹#›</a:t>
            </a:fld>
            <a:endParaRPr lang="en-US"/>
          </a:p>
        </p:txBody>
      </p:sp>
    </p:spTree>
    <p:extLst>
      <p:ext uri="{BB962C8B-B14F-4D97-AF65-F5344CB8AC3E}">
        <p14:creationId xmlns:p14="http://schemas.microsoft.com/office/powerpoint/2010/main" xmlns="" val="148746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1A8C0A0-2CDF-4749-AB25-D205982D6DEA}" type="datetimeFigureOut">
              <a:rPr lang="en-US" smtClean="0"/>
              <a:pPr/>
              <a:t>12/9/2011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272256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8C0A0-2CDF-4749-AB25-D205982D6DEA}" type="datetimeFigureOut">
              <a:rPr lang="en-US" smtClean="0"/>
              <a:pPr/>
              <a:t>12/9/2011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C75AC-67C0-4A5C-98E7-2C155C20414B}" type="slidenum">
              <a:rPr lang="en-GB" smtClean="0"/>
              <a:pPr/>
              <a:t>‹#›</a:t>
            </a:fld>
            <a:endParaRPr lang="en-GB"/>
          </a:p>
        </p:txBody>
      </p:sp>
    </p:spTree>
    <p:extLst>
      <p:ext uri="{BB962C8B-B14F-4D97-AF65-F5344CB8AC3E}">
        <p14:creationId xmlns:p14="http://schemas.microsoft.com/office/powerpoint/2010/main" xmlns="" val="137454719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3" Type="http://schemas.openxmlformats.org/officeDocument/2006/relationships/diagramLayout" Target="../diagrams/layout17.xml"/><Relationship Id="rId7" Type="http://schemas.openxmlformats.org/officeDocument/2006/relationships/diagramData" Target="../diagrams/data18.xml"/><Relationship Id="rId12" Type="http://schemas.openxmlformats.org/officeDocument/2006/relationships/diagramData" Target="../diagrams/data19.xml"/><Relationship Id="rId2" Type="http://schemas.openxmlformats.org/officeDocument/2006/relationships/diagramData" Target="../diagrams/data17.xml"/><Relationship Id="rId16" Type="http://schemas.microsoft.com/office/2007/relationships/diagramDrawing" Target="../diagrams/drawing19.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37.xml"/><Relationship Id="rId13" Type="http://schemas.openxmlformats.org/officeDocument/2006/relationships/diagramLayout" Target="../diagrams/layout38.xml"/><Relationship Id="rId3" Type="http://schemas.openxmlformats.org/officeDocument/2006/relationships/diagramLayout" Target="../diagrams/layout36.xml"/><Relationship Id="rId7" Type="http://schemas.openxmlformats.org/officeDocument/2006/relationships/diagramData" Target="../diagrams/data37.xml"/><Relationship Id="rId12" Type="http://schemas.openxmlformats.org/officeDocument/2006/relationships/diagramData" Target="../diagrams/data38.xml"/><Relationship Id="rId2" Type="http://schemas.openxmlformats.org/officeDocument/2006/relationships/diagramData" Target="../diagrams/data36.xml"/><Relationship Id="rId16" Type="http://schemas.microsoft.com/office/2007/relationships/diagramDrawing" Target="../diagrams/drawing38.xml"/><Relationship Id="rId1" Type="http://schemas.openxmlformats.org/officeDocument/2006/relationships/slideLayout" Target="../slideLayouts/slideLayout4.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5" Type="http://schemas.openxmlformats.org/officeDocument/2006/relationships/diagramColors" Target="../diagrams/colors38.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 Id="rId14" Type="http://schemas.openxmlformats.org/officeDocument/2006/relationships/diagramQuickStyle" Target="../diagrams/quickStyle38.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6.xml"/><Relationship Id="rId7" Type="http://schemas.openxmlformats.org/officeDocument/2006/relationships/image" Target="../media/image2.jpeg"/><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hyperlink" Target="http://www.oecd-ilibrary.org/development/training-and-beyond-seeking-better-practices-for-capacity-development_5kgf1nsnj8tf-en;jsessionid=4ld21rkgpd5gq.delta" TargetMode="Externa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Learning Package on Capacity Development</a:t>
            </a:r>
            <a:endParaRPr lang="en-GB" dirty="0"/>
          </a:p>
        </p:txBody>
      </p:sp>
      <p:sp>
        <p:nvSpPr>
          <p:cNvPr id="3" name="Subtitle 2"/>
          <p:cNvSpPr>
            <a:spLocks noGrp="1"/>
          </p:cNvSpPr>
          <p:nvPr>
            <p:ph type="subTitle" idx="1"/>
          </p:nvPr>
        </p:nvSpPr>
        <p:spPr/>
        <p:txBody>
          <a:bodyPr/>
          <a:lstStyle/>
          <a:p>
            <a:r>
              <a:rPr lang="en-GB" dirty="0" smtClean="0"/>
              <a:t>A joint LenCD – Train4Dev initiative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Core Concept section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58586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extLst>
              <p:ext uri="{D42A27DB-BD31-4B8C-83A1-F6EECF244321}">
                <p14:modId xmlns:p14="http://schemas.microsoft.com/office/powerpoint/2010/main" xmlns="" val="19239217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graphicEl>
                                              <a:dgm id="{E4622937-9289-451F-A63F-36037C6EDB4A}"/>
                                            </p:graphicEl>
                                          </p:spTgt>
                                        </p:tgtEl>
                                        <p:attrNameLst>
                                          <p:attrName>style.visibility</p:attrName>
                                        </p:attrNameLst>
                                      </p:cBhvr>
                                      <p:to>
                                        <p:strVal val="visible"/>
                                      </p:to>
                                    </p:set>
                                    <p:animEffect transition="in" filter="fade">
                                      <p:cBhvr>
                                        <p:cTn id="7" dur="2000"/>
                                        <p:tgtEl>
                                          <p:spTgt spid="23">
                                            <p:graphicEl>
                                              <a:dgm id="{E4622937-9289-451F-A63F-36037C6EDB4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graphicEl>
                                              <a:dgm id="{4B126F47-8896-4C39-81EC-6A3750CE00F1}"/>
                                            </p:graphicEl>
                                          </p:spTgt>
                                        </p:tgtEl>
                                        <p:attrNameLst>
                                          <p:attrName>style.visibility</p:attrName>
                                        </p:attrNameLst>
                                      </p:cBhvr>
                                      <p:to>
                                        <p:strVal val="visible"/>
                                      </p:to>
                                    </p:set>
                                    <p:animEffect transition="in" filter="fade">
                                      <p:cBhvr>
                                        <p:cTn id="10" dur="2000"/>
                                        <p:tgtEl>
                                          <p:spTgt spid="23">
                                            <p:graphicEl>
                                              <a:dgm id="{4B126F47-8896-4C39-81EC-6A3750CE00F1}"/>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graphicEl>
                                              <a:dgm id="{0CF627A1-7007-4E15-8E76-C6F2726BFD5D}"/>
                                            </p:graphicEl>
                                          </p:spTgt>
                                        </p:tgtEl>
                                        <p:attrNameLst>
                                          <p:attrName>style.visibility</p:attrName>
                                        </p:attrNameLst>
                                      </p:cBhvr>
                                      <p:to>
                                        <p:strVal val="visible"/>
                                      </p:to>
                                    </p:set>
                                    <p:animEffect transition="in" filter="fade">
                                      <p:cBhvr>
                                        <p:cTn id="13" dur="2000"/>
                                        <p:tgtEl>
                                          <p:spTgt spid="23">
                                            <p:graphicEl>
                                              <a:dgm id="{0CF627A1-7007-4E15-8E76-C6F2726BFD5D}"/>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graphicEl>
                                              <a:dgm id="{4FCD10A5-CC66-4886-98E1-5D8EE094D937}"/>
                                            </p:graphicEl>
                                          </p:spTgt>
                                        </p:tgtEl>
                                        <p:attrNameLst>
                                          <p:attrName>style.visibility</p:attrName>
                                        </p:attrNameLst>
                                      </p:cBhvr>
                                      <p:to>
                                        <p:strVal val="visible"/>
                                      </p:to>
                                    </p:set>
                                    <p:animEffect transition="in" filter="fade">
                                      <p:cBhvr>
                                        <p:cTn id="16" dur="2000"/>
                                        <p:tgtEl>
                                          <p:spTgt spid="23">
                                            <p:graphicEl>
                                              <a:dgm id="{4FCD10A5-CC66-4886-98E1-5D8EE094D937}"/>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graphicEl>
                                              <a:dgm id="{6565F4B6-EBA9-46B8-88C6-A83713279843}"/>
                                            </p:graphicEl>
                                          </p:spTgt>
                                        </p:tgtEl>
                                        <p:attrNameLst>
                                          <p:attrName>style.visibility</p:attrName>
                                        </p:attrNameLst>
                                      </p:cBhvr>
                                      <p:to>
                                        <p:strVal val="visible"/>
                                      </p:to>
                                    </p:set>
                                    <p:animEffect transition="in" filter="fade">
                                      <p:cBhvr>
                                        <p:cTn id="19" dur="2000"/>
                                        <p:tgtEl>
                                          <p:spTgt spid="23">
                                            <p:graphicEl>
                                              <a:dgm id="{6565F4B6-EBA9-46B8-88C6-A83713279843}"/>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graphicEl>
                                              <a:dgm id="{97695F12-0611-453F-99AE-6B2B381B71B6}"/>
                                            </p:graphicEl>
                                          </p:spTgt>
                                        </p:tgtEl>
                                        <p:attrNameLst>
                                          <p:attrName>style.visibility</p:attrName>
                                        </p:attrNameLst>
                                      </p:cBhvr>
                                      <p:to>
                                        <p:strVal val="visible"/>
                                      </p:to>
                                    </p:set>
                                    <p:animEffect transition="in" filter="fade">
                                      <p:cBhvr>
                                        <p:cTn id="22" dur="2000"/>
                                        <p:tgtEl>
                                          <p:spTgt spid="23">
                                            <p:graphicEl>
                                              <a:dgm id="{97695F12-0611-453F-99AE-6B2B381B71B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graphicEl>
                                              <a:dgm id="{1485A60D-2C17-4879-9EB9-F86A2DD44C54}"/>
                                            </p:graphicEl>
                                          </p:spTgt>
                                        </p:tgtEl>
                                        <p:attrNameLst>
                                          <p:attrName>style.visibility</p:attrName>
                                        </p:attrNameLst>
                                      </p:cBhvr>
                                      <p:to>
                                        <p:strVal val="visible"/>
                                      </p:to>
                                    </p:set>
                                    <p:animEffect transition="in" filter="fade">
                                      <p:cBhvr>
                                        <p:cTn id="25" dur="2000"/>
                                        <p:tgtEl>
                                          <p:spTgt spid="23">
                                            <p:graphicEl>
                                              <a:dgm id="{1485A60D-2C17-4879-9EB9-F86A2DD44C54}"/>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graphicEl>
                                              <a:dgm id="{D553DE34-F035-48EE-A611-72CD3E3C684C}"/>
                                            </p:graphicEl>
                                          </p:spTgt>
                                        </p:tgtEl>
                                        <p:attrNameLst>
                                          <p:attrName>style.visibility</p:attrName>
                                        </p:attrNameLst>
                                      </p:cBhvr>
                                      <p:to>
                                        <p:strVal val="visible"/>
                                      </p:to>
                                    </p:set>
                                    <p:animEffect transition="in" filter="fade">
                                      <p:cBhvr>
                                        <p:cTn id="28" dur="2000"/>
                                        <p:tgtEl>
                                          <p:spTgt spid="23">
                                            <p:graphicEl>
                                              <a:dgm id="{D553DE34-F035-48EE-A611-72CD3E3C68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Diagram 26"/>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39552" y="1484784"/>
            <a:ext cx="6215106" cy="369332"/>
          </a:xfrm>
          <a:prstGeom prst="rect">
            <a:avLst/>
          </a:prstGeom>
          <a:noFill/>
        </p:spPr>
        <p:txBody>
          <a:bodyPr wrap="square" rtlCol="0">
            <a:spAutoFit/>
          </a:bodyPr>
          <a:lstStyle/>
          <a:p>
            <a:r>
              <a:rPr lang="en-GB" dirty="0" smtClean="0"/>
              <a:t>Levels are defined in various ways, including the following:</a:t>
            </a:r>
            <a:endParaRPr lang="en-GB" dirty="0"/>
          </a:p>
        </p:txBody>
      </p:sp>
      <p:sp>
        <p:nvSpPr>
          <p:cNvPr id="9" name="TextBox 8"/>
          <p:cNvSpPr txBox="1"/>
          <p:nvPr/>
        </p:nvSpPr>
        <p:spPr>
          <a:xfrm>
            <a:off x="467544" y="6093296"/>
            <a:ext cx="8393016" cy="261610"/>
          </a:xfrm>
          <a:prstGeom prst="rect">
            <a:avLst/>
          </a:prstGeom>
          <a:noFill/>
        </p:spPr>
        <p:txBody>
          <a:bodyPr wrap="square" rtlCol="0">
            <a:spAutoFit/>
          </a:bodyPr>
          <a:lstStyle/>
          <a:p>
            <a:r>
              <a:rPr lang="en-GB" sz="1050" dirty="0" smtClean="0"/>
              <a:t>* Institutional means the legal, policy and environmental context. This is sometimes also referred to as the enabling environment. </a:t>
            </a:r>
            <a:endParaRPr lang="en-GB" sz="1100" dirty="0"/>
          </a:p>
        </p:txBody>
      </p:sp>
      <p:grpSp>
        <p:nvGrpSpPr>
          <p:cNvPr id="8" name="Grouper 58"/>
          <p:cNvGrpSpPr>
            <a:grpSpLocks/>
          </p:cNvGrpSpPr>
          <p:nvPr/>
        </p:nvGrpSpPr>
        <p:grpSpPr bwMode="auto">
          <a:xfrm>
            <a:off x="0" y="6372225"/>
            <a:ext cx="9718675" cy="485775"/>
            <a:chOff x="-152400" y="6466510"/>
            <a:chExt cx="9753601" cy="485681"/>
          </a:xfrm>
        </p:grpSpPr>
        <p:sp>
          <p:nvSpPr>
            <p:cNvPr id="10"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11" name="Grouper 20"/>
            <p:cNvGrpSpPr>
              <a:grpSpLocks/>
            </p:cNvGrpSpPr>
            <p:nvPr/>
          </p:nvGrpSpPr>
          <p:grpSpPr bwMode="auto">
            <a:xfrm flipV="1">
              <a:off x="-152400" y="6466510"/>
              <a:ext cx="9753601" cy="485681"/>
              <a:chOff x="-152400" y="-76200"/>
              <a:chExt cx="9753601" cy="457201"/>
            </a:xfrm>
          </p:grpSpPr>
          <p:sp>
            <p:nvSpPr>
              <p:cNvPr id="12"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13" name="Grouper 19"/>
              <p:cNvGrpSpPr>
                <a:grpSpLocks/>
              </p:cNvGrpSpPr>
              <p:nvPr/>
            </p:nvGrpSpPr>
            <p:grpSpPr bwMode="auto">
              <a:xfrm>
                <a:off x="-152400" y="-32871"/>
                <a:ext cx="9376012" cy="413872"/>
                <a:chOff x="-152400" y="-32871"/>
                <a:chExt cx="9376012" cy="413872"/>
              </a:xfrm>
            </p:grpSpPr>
            <p:sp>
              <p:nvSpPr>
                <p:cNvPr id="14"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5"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3"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4"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5"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6"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graphicFrame>
        <p:nvGraphicFramePr>
          <p:cNvPr id="28" name="Content Placeholder 3"/>
          <p:cNvGraphicFramePr>
            <a:graphicFrameLocks noGrp="1"/>
          </p:cNvGraphicFramePr>
          <p:nvPr>
            <p:ph idx="1"/>
            <p:extLst>
              <p:ext uri="{D42A27DB-BD31-4B8C-83A1-F6EECF244321}">
                <p14:modId xmlns:p14="http://schemas.microsoft.com/office/powerpoint/2010/main" xmlns="" val="1920869984"/>
              </p:ext>
            </p:extLst>
          </p:nvPr>
        </p:nvGraphicFramePr>
        <p:xfrm>
          <a:off x="439560" y="1844824"/>
          <a:ext cx="8229600" cy="41764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p:cNvGraphicFramePr/>
          <p:nvPr/>
        </p:nvGraphicFramePr>
        <p:xfrm>
          <a:off x="457200" y="704088"/>
          <a:ext cx="8229600" cy="724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nvPr>
        </p:nvGraphicFramePr>
        <p:xfrm>
          <a:off x="528638" y="1824563"/>
          <a:ext cx="8115328" cy="38576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7" name="Diagram 26"/>
          <p:cNvGraphicFramePr/>
          <p:nvPr/>
        </p:nvGraphicFramePr>
        <p:xfrm>
          <a:off x="500034" y="1535103"/>
          <a:ext cx="5643591" cy="46513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TextBox 6"/>
          <p:cNvSpPr txBox="1"/>
          <p:nvPr/>
        </p:nvSpPr>
        <p:spPr>
          <a:xfrm>
            <a:off x="500034" y="5429264"/>
            <a:ext cx="8143932" cy="1200329"/>
          </a:xfrm>
          <a:prstGeom prst="rect">
            <a:avLst/>
          </a:prstGeom>
          <a:noFill/>
        </p:spPr>
        <p:txBody>
          <a:bodyPr wrap="square" rtlCol="0">
            <a:spAutoFit/>
          </a:bodyPr>
          <a:lstStyle/>
          <a:p>
            <a:pPr lvl="0"/>
            <a:r>
              <a:rPr lang="en-GB" dirty="0" smtClean="0"/>
              <a:t>Note: tangible resources like money, buildings, equipment and documentation can be considered as the material expression or product of capacity, but they are not capacity in and of themselves. </a:t>
            </a:r>
          </a:p>
          <a:p>
            <a:endParaRPr lang="en-GB" dirty="0"/>
          </a:p>
        </p:txBody>
      </p:sp>
      <p:grpSp>
        <p:nvGrpSpPr>
          <p:cNvPr id="8" name="Grouper 58"/>
          <p:cNvGrpSpPr>
            <a:grpSpLocks/>
          </p:cNvGrpSpPr>
          <p:nvPr/>
        </p:nvGrpSpPr>
        <p:grpSpPr bwMode="auto">
          <a:xfrm>
            <a:off x="0" y="6372225"/>
            <a:ext cx="9718675" cy="485775"/>
            <a:chOff x="-152400" y="6466510"/>
            <a:chExt cx="9753601" cy="485681"/>
          </a:xfrm>
        </p:grpSpPr>
        <p:sp>
          <p:nvSpPr>
            <p:cNvPr id="9"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10" name="Grouper 20"/>
            <p:cNvGrpSpPr>
              <a:grpSpLocks/>
            </p:cNvGrpSpPr>
            <p:nvPr/>
          </p:nvGrpSpPr>
          <p:grpSpPr bwMode="auto">
            <a:xfrm flipV="1">
              <a:off x="-152400" y="6466510"/>
              <a:ext cx="9753601" cy="485681"/>
              <a:chOff x="-152400" y="-76200"/>
              <a:chExt cx="9753601" cy="457201"/>
            </a:xfrm>
          </p:grpSpPr>
          <p:sp>
            <p:nvSpPr>
              <p:cNvPr id="11"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12" name="Grouper 19"/>
              <p:cNvGrpSpPr>
                <a:grpSpLocks/>
              </p:cNvGrpSpPr>
              <p:nvPr/>
            </p:nvGrpSpPr>
            <p:grpSpPr bwMode="auto">
              <a:xfrm>
                <a:off x="-152400" y="-32871"/>
                <a:ext cx="9376012" cy="413872"/>
                <a:chOff x="-152400" y="-32871"/>
                <a:chExt cx="9376012" cy="413872"/>
              </a:xfrm>
            </p:grpSpPr>
            <p:sp>
              <p:nvSpPr>
                <p:cNvPr id="13"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4"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3"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4"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5"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03970A34-5FE7-46F3-BCE5-9E3F8A4E3B8A}"/>
                                            </p:graphicEl>
                                          </p:spTgt>
                                        </p:tgtEl>
                                        <p:attrNameLst>
                                          <p:attrName>style.visibility</p:attrName>
                                        </p:attrNameLst>
                                      </p:cBhvr>
                                      <p:to>
                                        <p:strVal val="visible"/>
                                      </p:to>
                                    </p:set>
                                    <p:anim calcmode="lin" valueType="num">
                                      <p:cBhvr additive="base">
                                        <p:cTn id="7" dur="500" fill="hold"/>
                                        <p:tgtEl>
                                          <p:spTgt spid="6">
                                            <p:graphicEl>
                                              <a:dgm id="{03970A34-5FE7-46F3-BCE5-9E3F8A4E3B8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03970A34-5FE7-46F3-BCE5-9E3F8A4E3B8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7180A9DE-C16E-4483-A666-71A5F4E56DA8}"/>
                                            </p:graphicEl>
                                          </p:spTgt>
                                        </p:tgtEl>
                                        <p:attrNameLst>
                                          <p:attrName>style.visibility</p:attrName>
                                        </p:attrNameLst>
                                      </p:cBhvr>
                                      <p:to>
                                        <p:strVal val="visible"/>
                                      </p:to>
                                    </p:set>
                                    <p:anim calcmode="lin" valueType="num">
                                      <p:cBhvr additive="base">
                                        <p:cTn id="13" dur="500" fill="hold"/>
                                        <p:tgtEl>
                                          <p:spTgt spid="6">
                                            <p:graphicEl>
                                              <a:dgm id="{7180A9DE-C16E-4483-A666-71A5F4E56DA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7180A9DE-C16E-4483-A666-71A5F4E56DA8}"/>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26D257DA-40D8-4697-8645-D960DF996A10}"/>
                                            </p:graphicEl>
                                          </p:spTgt>
                                        </p:tgtEl>
                                        <p:attrNameLst>
                                          <p:attrName>style.visibility</p:attrName>
                                        </p:attrNameLst>
                                      </p:cBhvr>
                                      <p:to>
                                        <p:strVal val="visible"/>
                                      </p:to>
                                    </p:set>
                                    <p:anim calcmode="lin" valueType="num">
                                      <p:cBhvr additive="base">
                                        <p:cTn id="19" dur="500" fill="hold"/>
                                        <p:tgtEl>
                                          <p:spTgt spid="6">
                                            <p:graphicEl>
                                              <a:dgm id="{26D257DA-40D8-4697-8645-D960DF996A1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26D257DA-40D8-4697-8645-D960DF996A10}"/>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432B6761-75A1-4BCE-ACC9-1230AD605E64}"/>
                                            </p:graphicEl>
                                          </p:spTgt>
                                        </p:tgtEl>
                                        <p:attrNameLst>
                                          <p:attrName>style.visibility</p:attrName>
                                        </p:attrNameLst>
                                      </p:cBhvr>
                                      <p:to>
                                        <p:strVal val="visible"/>
                                      </p:to>
                                    </p:set>
                                    <p:anim calcmode="lin" valueType="num">
                                      <p:cBhvr additive="base">
                                        <p:cTn id="25" dur="500" fill="hold"/>
                                        <p:tgtEl>
                                          <p:spTgt spid="6">
                                            <p:graphicEl>
                                              <a:dgm id="{432B6761-75A1-4BCE-ACC9-1230AD605E64}"/>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432B6761-75A1-4BCE-ACC9-1230AD605E64}"/>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349B5770-4790-4A00-A97A-CE9E1AB2BA77}"/>
                                            </p:graphicEl>
                                          </p:spTgt>
                                        </p:tgtEl>
                                        <p:attrNameLst>
                                          <p:attrName>style.visibility</p:attrName>
                                        </p:attrNameLst>
                                      </p:cBhvr>
                                      <p:to>
                                        <p:strVal val="visible"/>
                                      </p:to>
                                    </p:set>
                                    <p:anim calcmode="lin" valueType="num">
                                      <p:cBhvr additive="base">
                                        <p:cTn id="31" dur="500" fill="hold"/>
                                        <p:tgtEl>
                                          <p:spTgt spid="6">
                                            <p:graphicEl>
                                              <a:dgm id="{349B5770-4790-4A00-A97A-CE9E1AB2BA77}"/>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349B5770-4790-4A00-A97A-CE9E1AB2BA77}"/>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p:nvPr/>
        </p:nvGraphicFramePr>
        <p:xfrm>
          <a:off x="928662" y="642918"/>
          <a:ext cx="7758138" cy="560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357298"/>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5" name="Grouper 58"/>
          <p:cNvGrpSpPr>
            <a:grpSpLocks/>
          </p:cNvGrpSpPr>
          <p:nvPr/>
        </p:nvGrpSpPr>
        <p:grpSpPr bwMode="auto">
          <a:xfrm>
            <a:off x="0" y="6372225"/>
            <a:ext cx="9718675" cy="485775"/>
            <a:chOff x="-152400" y="6466510"/>
            <a:chExt cx="9753601" cy="485681"/>
          </a:xfrm>
        </p:grpSpPr>
        <p:sp>
          <p:nvSpPr>
            <p:cNvPr id="6"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8" name="Grouper 20"/>
            <p:cNvGrpSpPr>
              <a:grpSpLocks/>
            </p:cNvGrpSpPr>
            <p:nvPr/>
          </p:nvGrpSpPr>
          <p:grpSpPr bwMode="auto">
            <a:xfrm flipV="1">
              <a:off x="-152400" y="6466510"/>
              <a:ext cx="9753601" cy="485681"/>
              <a:chOff x="-152400" y="-76200"/>
              <a:chExt cx="9753601" cy="457201"/>
            </a:xfrm>
          </p:grpSpPr>
          <p:sp>
            <p:nvSpPr>
              <p:cNvPr id="9"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10" name="Grouper 19"/>
              <p:cNvGrpSpPr>
                <a:grpSpLocks/>
              </p:cNvGrpSpPr>
              <p:nvPr/>
            </p:nvGrpSpPr>
            <p:grpSpPr bwMode="auto">
              <a:xfrm>
                <a:off x="-152400" y="-32871"/>
                <a:ext cx="9376012" cy="413872"/>
                <a:chOff x="-152400" y="-32871"/>
                <a:chExt cx="9376012" cy="413872"/>
              </a:xfrm>
            </p:grpSpPr>
            <p:sp>
              <p:nvSpPr>
                <p:cNvPr id="11"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2"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3"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D55D2A2-AF93-4690-A4E4-B7E5F3B44699}"/>
                                            </p:graphicEl>
                                          </p:spTgt>
                                        </p:tgtEl>
                                        <p:attrNameLst>
                                          <p:attrName>style.visibility</p:attrName>
                                        </p:attrNameLst>
                                      </p:cBhvr>
                                      <p:to>
                                        <p:strVal val="visible"/>
                                      </p:to>
                                    </p:set>
                                    <p:anim calcmode="lin" valueType="num">
                                      <p:cBhvr additive="base">
                                        <p:cTn id="7" dur="500" fill="hold"/>
                                        <p:tgtEl>
                                          <p:spTgt spid="4">
                                            <p:graphicEl>
                                              <a:dgm id="{0D55D2A2-AF93-4690-A4E4-B7E5F3B4469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D55D2A2-AF93-4690-A4E4-B7E5F3B4469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55DECD2-D48A-41AA-BF5C-F63C30F01050}"/>
                                            </p:graphicEl>
                                          </p:spTgt>
                                        </p:tgtEl>
                                        <p:attrNameLst>
                                          <p:attrName>style.visibility</p:attrName>
                                        </p:attrNameLst>
                                      </p:cBhvr>
                                      <p:to>
                                        <p:strVal val="visible"/>
                                      </p:to>
                                    </p:set>
                                    <p:anim calcmode="lin" valueType="num">
                                      <p:cBhvr additive="base">
                                        <p:cTn id="13" dur="500" fill="hold"/>
                                        <p:tgtEl>
                                          <p:spTgt spid="4">
                                            <p:graphicEl>
                                              <a:dgm id="{B55DECD2-D48A-41AA-BF5C-F63C30F0105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55DECD2-D48A-41AA-BF5C-F63C30F01050}"/>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3EC2E77E-DECC-40C0-895F-53FC2AE3FAD8}"/>
                                            </p:graphicEl>
                                          </p:spTgt>
                                        </p:tgtEl>
                                        <p:attrNameLst>
                                          <p:attrName>style.visibility</p:attrName>
                                        </p:attrNameLst>
                                      </p:cBhvr>
                                      <p:to>
                                        <p:strVal val="visible"/>
                                      </p:to>
                                    </p:set>
                                    <p:anim calcmode="lin" valueType="num">
                                      <p:cBhvr additive="base">
                                        <p:cTn id="19" dur="500" fill="hold"/>
                                        <p:tgtEl>
                                          <p:spTgt spid="4">
                                            <p:graphicEl>
                                              <a:dgm id="{3EC2E77E-DECC-40C0-895F-53FC2AE3FAD8}"/>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3EC2E77E-DECC-40C0-895F-53FC2AE3FAD8}"/>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61AB7D29-4F64-4F05-8430-A04A03B1BA1C}"/>
                                            </p:graphicEl>
                                          </p:spTgt>
                                        </p:tgtEl>
                                        <p:attrNameLst>
                                          <p:attrName>style.visibility</p:attrName>
                                        </p:attrNameLst>
                                      </p:cBhvr>
                                      <p:to>
                                        <p:strVal val="visible"/>
                                      </p:to>
                                    </p:set>
                                    <p:anim calcmode="lin" valueType="num">
                                      <p:cBhvr additive="base">
                                        <p:cTn id="25" dur="500" fill="hold"/>
                                        <p:tgtEl>
                                          <p:spTgt spid="4">
                                            <p:graphicEl>
                                              <a:dgm id="{61AB7D29-4F64-4F05-8430-A04A03B1BA1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61AB7D29-4F64-4F05-8430-A04A03B1BA1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38DCD9A1-7914-43DA-A904-13C6DB0836F1}"/>
                                            </p:graphicEl>
                                          </p:spTgt>
                                        </p:tgtEl>
                                        <p:attrNameLst>
                                          <p:attrName>style.visibility</p:attrName>
                                        </p:attrNameLst>
                                      </p:cBhvr>
                                      <p:to>
                                        <p:strVal val="visible"/>
                                      </p:to>
                                    </p:set>
                                    <p:anim calcmode="lin" valueType="num">
                                      <p:cBhvr additive="base">
                                        <p:cTn id="31" dur="500" fill="hold"/>
                                        <p:tgtEl>
                                          <p:spTgt spid="4">
                                            <p:graphicEl>
                                              <a:dgm id="{38DCD9A1-7914-43DA-A904-13C6DB0836F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38DCD9A1-7914-43DA-A904-13C6DB0836F1}"/>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0BBDD26D-FCDF-4862-95A7-8C28B9E2ED71}"/>
                                            </p:graphicEl>
                                          </p:spTgt>
                                        </p:tgtEl>
                                        <p:attrNameLst>
                                          <p:attrName>style.visibility</p:attrName>
                                        </p:attrNameLst>
                                      </p:cBhvr>
                                      <p:to>
                                        <p:strVal val="visible"/>
                                      </p:to>
                                    </p:set>
                                    <p:anim calcmode="lin" valueType="num">
                                      <p:cBhvr additive="base">
                                        <p:cTn id="37" dur="500" fill="hold"/>
                                        <p:tgtEl>
                                          <p:spTgt spid="4">
                                            <p:graphicEl>
                                              <a:dgm id="{0BBDD26D-FCDF-4862-95A7-8C28B9E2ED71}"/>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BBDD26D-FCDF-4862-95A7-8C28B9E2ED71}"/>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8F892504-A53E-4B48-AF00-DF24A6E77AC5}"/>
                                            </p:graphicEl>
                                          </p:spTgt>
                                        </p:tgtEl>
                                        <p:attrNameLst>
                                          <p:attrName>style.visibility</p:attrName>
                                        </p:attrNameLst>
                                      </p:cBhvr>
                                      <p:to>
                                        <p:strVal val="visible"/>
                                      </p:to>
                                    </p:set>
                                    <p:anim calcmode="lin" valueType="num">
                                      <p:cBhvr additive="base">
                                        <p:cTn id="43" dur="500" fill="hold"/>
                                        <p:tgtEl>
                                          <p:spTgt spid="4">
                                            <p:graphicEl>
                                              <a:dgm id="{8F892504-A53E-4B48-AF00-DF24A6E77AC5}"/>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8F892504-A53E-4B48-AF00-DF24A6E77AC5}"/>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A56680DE-FF4A-4EB8-A5F8-69F994EA2BC8}"/>
                                            </p:graphicEl>
                                          </p:spTgt>
                                        </p:tgtEl>
                                        <p:attrNameLst>
                                          <p:attrName>style.visibility</p:attrName>
                                        </p:attrNameLst>
                                      </p:cBhvr>
                                      <p:to>
                                        <p:strVal val="visible"/>
                                      </p:to>
                                    </p:set>
                                    <p:anim calcmode="lin" valueType="num">
                                      <p:cBhvr additive="base">
                                        <p:cTn id="49" dur="500" fill="hold"/>
                                        <p:tgtEl>
                                          <p:spTgt spid="4">
                                            <p:graphicEl>
                                              <a:dgm id="{A56680DE-FF4A-4EB8-A5F8-69F994EA2BC8}"/>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A56680DE-FF4A-4EB8-A5F8-69F994EA2BC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extLst>
              <p:ext uri="{D42A27DB-BD31-4B8C-83A1-F6EECF244321}">
                <p14:modId xmlns:p14="http://schemas.microsoft.com/office/powerpoint/2010/main" xmlns="" val="414967542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xmlns="" val="2418865791"/>
              </p:ext>
            </p:extLst>
          </p:nvPr>
        </p:nvGraphicFramePr>
        <p:xfrm>
          <a:off x="571472" y="1579578"/>
          <a:ext cx="8001056"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5" name="Grouper 58"/>
          <p:cNvGrpSpPr>
            <a:grpSpLocks/>
          </p:cNvGrpSpPr>
          <p:nvPr/>
        </p:nvGrpSpPr>
        <p:grpSpPr bwMode="auto">
          <a:xfrm>
            <a:off x="0" y="6372225"/>
            <a:ext cx="9718675" cy="485775"/>
            <a:chOff x="-152400" y="6466510"/>
            <a:chExt cx="9753601" cy="485681"/>
          </a:xfrm>
        </p:grpSpPr>
        <p:sp>
          <p:nvSpPr>
            <p:cNvPr id="6"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7" name="Grouper 20"/>
            <p:cNvGrpSpPr>
              <a:grpSpLocks/>
            </p:cNvGrpSpPr>
            <p:nvPr/>
          </p:nvGrpSpPr>
          <p:grpSpPr bwMode="auto">
            <a:xfrm flipV="1">
              <a:off x="-152400" y="6466510"/>
              <a:ext cx="9753601" cy="485681"/>
              <a:chOff x="-152400" y="-76200"/>
              <a:chExt cx="9753601" cy="457201"/>
            </a:xfrm>
          </p:grpSpPr>
          <p:sp>
            <p:nvSpPr>
              <p:cNvPr id="8"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9" name="Grouper 19"/>
              <p:cNvGrpSpPr>
                <a:grpSpLocks/>
              </p:cNvGrpSpPr>
              <p:nvPr/>
            </p:nvGrpSpPr>
            <p:grpSpPr bwMode="auto">
              <a:xfrm>
                <a:off x="-152400" y="-32871"/>
                <a:ext cx="9376012" cy="413872"/>
                <a:chOff x="-152400" y="-32871"/>
                <a:chExt cx="9376012" cy="413872"/>
              </a:xfrm>
            </p:grpSpPr>
            <p:sp>
              <p:nvSpPr>
                <p:cNvPr id="10"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1"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F05A1A7-36CE-4E95-8CA5-FB2553933442}"/>
                                            </p:graphicEl>
                                          </p:spTgt>
                                        </p:tgtEl>
                                        <p:attrNameLst>
                                          <p:attrName>style.visibility</p:attrName>
                                        </p:attrNameLst>
                                      </p:cBhvr>
                                      <p:to>
                                        <p:strVal val="visible"/>
                                      </p:to>
                                    </p:set>
                                    <p:animEffect transition="in" filter="fade">
                                      <p:cBhvr>
                                        <p:cTn id="7" dur="2000"/>
                                        <p:tgtEl>
                                          <p:spTgt spid="4">
                                            <p:graphicEl>
                                              <a:dgm id="{2F05A1A7-36CE-4E95-8CA5-FB255393344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0506CDDC-E952-5348-8FDE-55C7341016A2}"/>
                                            </p:graphicEl>
                                          </p:spTgt>
                                        </p:tgtEl>
                                        <p:attrNameLst>
                                          <p:attrName>style.visibility</p:attrName>
                                        </p:attrNameLst>
                                      </p:cBhvr>
                                      <p:to>
                                        <p:strVal val="visible"/>
                                      </p:to>
                                    </p:set>
                                    <p:animEffect transition="in" filter="fade">
                                      <p:cBhvr>
                                        <p:cTn id="10" dur="2000"/>
                                        <p:tgtEl>
                                          <p:spTgt spid="4">
                                            <p:graphicEl>
                                              <a:dgm id="{0506CDDC-E952-5348-8FDE-55C7341016A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5409F4BA-2636-40DD-8681-BBB6F5A6C478}"/>
                                            </p:graphicEl>
                                          </p:spTgt>
                                        </p:tgtEl>
                                        <p:attrNameLst>
                                          <p:attrName>style.visibility</p:attrName>
                                        </p:attrNameLst>
                                      </p:cBhvr>
                                      <p:to>
                                        <p:strVal val="visible"/>
                                      </p:to>
                                    </p:set>
                                    <p:animEffect transition="in" filter="fade">
                                      <p:cBhvr>
                                        <p:cTn id="15" dur="2000"/>
                                        <p:tgtEl>
                                          <p:spTgt spid="4">
                                            <p:graphicEl>
                                              <a:dgm id="{5409F4BA-2636-40DD-8681-BBB6F5A6C4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ECB0BD43-A2FA-1E4F-80B2-5378282848CE}"/>
                                            </p:graphicEl>
                                          </p:spTgt>
                                        </p:tgtEl>
                                        <p:attrNameLst>
                                          <p:attrName>style.visibility</p:attrName>
                                        </p:attrNameLst>
                                      </p:cBhvr>
                                      <p:to>
                                        <p:strVal val="visible"/>
                                      </p:to>
                                    </p:set>
                                    <p:animEffect transition="in" filter="fade">
                                      <p:cBhvr>
                                        <p:cTn id="18" dur="2000"/>
                                        <p:tgtEl>
                                          <p:spTgt spid="4">
                                            <p:graphicEl>
                                              <a:dgm id="{ECB0BD43-A2FA-1E4F-80B2-5378282848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28596" y="714356"/>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extLst>
              <p:ext uri="{D42A27DB-BD31-4B8C-83A1-F6EECF244321}">
                <p14:modId xmlns:p14="http://schemas.microsoft.com/office/powerpoint/2010/main" xmlns="" val="2016244188"/>
              </p:ext>
            </p:extLst>
          </p:nvPr>
        </p:nvGraphicFramePr>
        <p:xfrm>
          <a:off x="500034" y="1928802"/>
          <a:ext cx="8229600" cy="42862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21"/>
          <p:cNvGraphicFramePr>
            <a:graphicFrameLocks noGrp="1"/>
          </p:cNvGraphicFramePr>
          <p:nvPr>
            <p:ph idx="1"/>
          </p:nvPr>
        </p:nvGraphicFramePr>
        <p:xfrm>
          <a:off x="457200" y="1357298"/>
          <a:ext cx="8229600" cy="4752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Capacity: what is it?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398283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653210"/>
          </a:xfrm>
        </p:spPr>
        <p:txBody>
          <a:bodyPr>
            <a:normAutofit fontScale="90000"/>
          </a:bodyPr>
          <a:lstStyle/>
          <a:p>
            <a:r>
              <a:rPr lang="en-GB" dirty="0" smtClean="0"/>
              <a:t>Definitions of capacity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08685654"/>
              </p:ext>
            </p:extLst>
          </p:nvPr>
        </p:nvGraphicFramePr>
        <p:xfrm>
          <a:off x="428596" y="1428736"/>
          <a:ext cx="82296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9903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9EC9127-7193-4B68-9D78-72152AB0DAF0}"/>
                                            </p:graphicEl>
                                          </p:spTgt>
                                        </p:tgtEl>
                                        <p:attrNameLst>
                                          <p:attrName>style.visibility</p:attrName>
                                        </p:attrNameLst>
                                      </p:cBhvr>
                                      <p:to>
                                        <p:strVal val="visible"/>
                                      </p:to>
                                    </p:set>
                                    <p:animEffect transition="in" filter="fade">
                                      <p:cBhvr>
                                        <p:cTn id="7" dur="2000"/>
                                        <p:tgtEl>
                                          <p:spTgt spid="4">
                                            <p:graphicEl>
                                              <a:dgm id="{F9EC9127-7193-4B68-9D78-72152AB0DAF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2B7E467-8F5A-4A26-AD3C-C08B2317724E}"/>
                                            </p:graphicEl>
                                          </p:spTgt>
                                        </p:tgtEl>
                                        <p:attrNameLst>
                                          <p:attrName>style.visibility</p:attrName>
                                        </p:attrNameLst>
                                      </p:cBhvr>
                                      <p:to>
                                        <p:strVal val="visible"/>
                                      </p:to>
                                    </p:set>
                                    <p:animEffect transition="in" filter="fade">
                                      <p:cBhvr>
                                        <p:cTn id="12" dur="2000"/>
                                        <p:tgtEl>
                                          <p:spTgt spid="4">
                                            <p:graphicEl>
                                              <a:dgm id="{62B7E467-8F5A-4A26-AD3C-C08B2317724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570DC73A-3284-4B92-8D70-4057BF776EC4}"/>
                                            </p:graphicEl>
                                          </p:spTgt>
                                        </p:tgtEl>
                                        <p:attrNameLst>
                                          <p:attrName>style.visibility</p:attrName>
                                        </p:attrNameLst>
                                      </p:cBhvr>
                                      <p:to>
                                        <p:strVal val="visible"/>
                                      </p:to>
                                    </p:set>
                                    <p:animEffect transition="in" filter="fade">
                                      <p:cBhvr>
                                        <p:cTn id="17" dur="2000"/>
                                        <p:tgtEl>
                                          <p:spTgt spid="4">
                                            <p:graphicEl>
                                              <a:dgm id="{570DC73A-3284-4B92-8D70-4057BF776E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Information about the package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737735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33676649"/>
              </p:ext>
            </p:extLst>
          </p:nvPr>
        </p:nvGraphicFramePr>
        <p:xfrm>
          <a:off x="428596" y="1243010"/>
          <a:ext cx="8229600" cy="4757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1325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F9EF6DB-8BD0-4038-A403-B694775E2AB9}"/>
                                            </p:graphicEl>
                                          </p:spTgt>
                                        </p:tgtEl>
                                        <p:attrNameLst>
                                          <p:attrName>style.visibility</p:attrName>
                                        </p:attrNameLst>
                                      </p:cBhvr>
                                      <p:to>
                                        <p:strVal val="visible"/>
                                      </p:to>
                                    </p:set>
                                    <p:animEffect transition="in" filter="fade">
                                      <p:cBhvr>
                                        <p:cTn id="7" dur="2000"/>
                                        <p:tgtEl>
                                          <p:spTgt spid="4">
                                            <p:graphicEl>
                                              <a:dgm id="{0F9EF6DB-8BD0-4038-A403-B694775E2AB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ACE88E8-8033-4BD8-8B64-7F9F4AF93CE7}"/>
                                            </p:graphicEl>
                                          </p:spTgt>
                                        </p:tgtEl>
                                        <p:attrNameLst>
                                          <p:attrName>style.visibility</p:attrName>
                                        </p:attrNameLst>
                                      </p:cBhvr>
                                      <p:to>
                                        <p:strVal val="visible"/>
                                      </p:to>
                                    </p:set>
                                    <p:animEffect transition="in" filter="fade">
                                      <p:cBhvr>
                                        <p:cTn id="12" dur="2000"/>
                                        <p:tgtEl>
                                          <p:spTgt spid="4">
                                            <p:graphicEl>
                                              <a:dgm id="{5ACE88E8-8033-4BD8-8B64-7F9F4AF93C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development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656988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Definitions of capacity and capacity development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922594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157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EF5AB86-BD11-7943-A689-23E113B66996}"/>
                                            </p:graphicEl>
                                          </p:spTgt>
                                        </p:tgtEl>
                                        <p:attrNameLst>
                                          <p:attrName>style.visibility</p:attrName>
                                        </p:attrNameLst>
                                      </p:cBhvr>
                                      <p:to>
                                        <p:strVal val="visible"/>
                                      </p:to>
                                    </p:set>
                                    <p:animEffect transition="in" filter="fade">
                                      <p:cBhvr>
                                        <p:cTn id="7" dur="2000"/>
                                        <p:tgtEl>
                                          <p:spTgt spid="4">
                                            <p:graphicEl>
                                              <a:dgm id="{EEF5AB86-BD11-7943-A689-23E113B6699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3BE320EA-1ECD-134F-B750-F26F8A4B567D}"/>
                                            </p:graphicEl>
                                          </p:spTgt>
                                        </p:tgtEl>
                                        <p:attrNameLst>
                                          <p:attrName>style.visibility</p:attrName>
                                        </p:attrNameLst>
                                      </p:cBhvr>
                                      <p:to>
                                        <p:strVal val="visible"/>
                                      </p:to>
                                    </p:set>
                                    <p:animEffect transition="in" filter="fade">
                                      <p:cBhvr>
                                        <p:cTn id="10" dur="2000"/>
                                        <p:tgtEl>
                                          <p:spTgt spid="4">
                                            <p:graphicEl>
                                              <a:dgm id="{3BE320EA-1ECD-134F-B750-F26F8A4B567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6A9DD49C-7C53-7043-84A8-AAAD2C0BE2A7}"/>
                                            </p:graphicEl>
                                          </p:spTgt>
                                        </p:tgtEl>
                                        <p:attrNameLst>
                                          <p:attrName>style.visibility</p:attrName>
                                        </p:attrNameLst>
                                      </p:cBhvr>
                                      <p:to>
                                        <p:strVal val="visible"/>
                                      </p:to>
                                    </p:set>
                                    <p:animEffect transition="in" filter="fade">
                                      <p:cBhvr>
                                        <p:cTn id="15" dur="2000"/>
                                        <p:tgtEl>
                                          <p:spTgt spid="4">
                                            <p:graphicEl>
                                              <a:dgm id="{6A9DD49C-7C53-7043-84A8-AAAD2C0BE2A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Other definitions of capacity development</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218329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699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2C674A05-C1F4-0843-A6A5-703EFFC347E4}"/>
                                            </p:graphicEl>
                                          </p:spTgt>
                                        </p:tgtEl>
                                        <p:attrNameLst>
                                          <p:attrName>style.visibility</p:attrName>
                                        </p:attrNameLst>
                                      </p:cBhvr>
                                      <p:to>
                                        <p:strVal val="visible"/>
                                      </p:to>
                                    </p:set>
                                    <p:anim calcmode="lin" valueType="num">
                                      <p:cBhvr additive="base">
                                        <p:cTn id="7" dur="500" fill="hold"/>
                                        <p:tgtEl>
                                          <p:spTgt spid="4">
                                            <p:graphicEl>
                                              <a:dgm id="{2C674A05-C1F4-0843-A6A5-703EFFC347E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2C674A05-C1F4-0843-A6A5-703EFFC347E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18946D71-2FFB-C943-87F1-A84EB5F344B4}"/>
                                            </p:graphicEl>
                                          </p:spTgt>
                                        </p:tgtEl>
                                        <p:attrNameLst>
                                          <p:attrName>style.visibility</p:attrName>
                                        </p:attrNameLst>
                                      </p:cBhvr>
                                      <p:to>
                                        <p:strVal val="visible"/>
                                      </p:to>
                                    </p:set>
                                    <p:anim calcmode="lin" valueType="num">
                                      <p:cBhvr additive="base">
                                        <p:cTn id="13" dur="500" fill="hold"/>
                                        <p:tgtEl>
                                          <p:spTgt spid="4">
                                            <p:graphicEl>
                                              <a:dgm id="{18946D71-2FFB-C943-87F1-A84EB5F344B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18946D71-2FFB-C943-87F1-A84EB5F344B4}"/>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D31C7681-AF2F-594F-8B26-A830BD79C179}"/>
                                            </p:graphicEl>
                                          </p:spTgt>
                                        </p:tgtEl>
                                        <p:attrNameLst>
                                          <p:attrName>style.visibility</p:attrName>
                                        </p:attrNameLst>
                                      </p:cBhvr>
                                      <p:to>
                                        <p:strVal val="visible"/>
                                      </p:to>
                                    </p:set>
                                    <p:anim calcmode="lin" valueType="num">
                                      <p:cBhvr additive="base">
                                        <p:cTn id="19" dur="500" fill="hold"/>
                                        <p:tgtEl>
                                          <p:spTgt spid="4">
                                            <p:graphicEl>
                                              <a:dgm id="{D31C7681-AF2F-594F-8B26-A830BD79C179}"/>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D31C7681-AF2F-594F-8B26-A830BD79C179}"/>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C7DB7715-457A-484B-A444-17DCA07B6DD4}"/>
                                            </p:graphicEl>
                                          </p:spTgt>
                                        </p:tgtEl>
                                        <p:attrNameLst>
                                          <p:attrName>style.visibility</p:attrName>
                                        </p:attrNameLst>
                                      </p:cBhvr>
                                      <p:to>
                                        <p:strVal val="visible"/>
                                      </p:to>
                                    </p:set>
                                    <p:anim calcmode="lin" valueType="num">
                                      <p:cBhvr additive="base">
                                        <p:cTn id="25" dur="500" fill="hold"/>
                                        <p:tgtEl>
                                          <p:spTgt spid="4">
                                            <p:graphicEl>
                                              <a:dgm id="{C7DB7715-457A-484B-A444-17DCA07B6DD4}"/>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C7DB7715-457A-484B-A444-17DCA07B6DD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has it come from?</a:t>
            </a:r>
            <a:endParaRPr lang="en-GB" dirty="0"/>
          </a:p>
        </p:txBody>
      </p:sp>
      <p:sp>
        <p:nvSpPr>
          <p:cNvPr id="3" name="Content Placeholder 2"/>
          <p:cNvSpPr>
            <a:spLocks noGrp="1"/>
          </p:cNvSpPr>
          <p:nvPr>
            <p:ph idx="1"/>
          </p:nvPr>
        </p:nvSpPr>
        <p:spPr>
          <a:xfrm>
            <a:off x="457200" y="1285860"/>
            <a:ext cx="8229600" cy="4840303"/>
          </a:xfrm>
        </p:spPr>
        <p:txBody>
          <a:bodyPr>
            <a:normAutofit/>
          </a:bodyPr>
          <a:lstStyle/>
          <a:p>
            <a:r>
              <a:rPr lang="en-GB" sz="1800" dirty="0" smtClean="0"/>
              <a:t>Capacity development builds on several previous approaches to aid and development. These are the building blocks of the current paradigm. </a:t>
            </a:r>
          </a:p>
          <a:p>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xmlns="" val="1290206424"/>
              </p:ext>
            </p:extLst>
          </p:nvPr>
        </p:nvGraphicFramePr>
        <p:xfrm>
          <a:off x="500034" y="2143116"/>
          <a:ext cx="8072496" cy="4465717"/>
        </p:xfrm>
        <a:graphic>
          <a:graphicData uri="http://schemas.openxmlformats.org/drawingml/2006/table">
            <a:tbl>
              <a:tblPr firstRow="1" bandRow="1">
                <a:tableStyleId>{5C22544A-7EE6-4342-B048-85BDC9FD1C3A}</a:tableStyleId>
              </a:tblPr>
              <a:tblGrid>
                <a:gridCol w="5214975"/>
                <a:gridCol w="1500198"/>
                <a:gridCol w="1357323"/>
              </a:tblGrid>
              <a:tr h="428629">
                <a:tc>
                  <a:txBody>
                    <a:bodyPr/>
                    <a:lstStyle/>
                    <a:p>
                      <a:pPr algn="ctr">
                        <a:spcAft>
                          <a:spcPts val="0"/>
                        </a:spcAft>
                      </a:pPr>
                      <a:r>
                        <a:rPr lang="en-GB" sz="1000" dirty="0"/>
                        <a:t>PRACTICES</a:t>
                      </a:r>
                      <a:endParaRPr lang="en-GB" sz="1100" dirty="0">
                        <a:latin typeface="Calibri"/>
                        <a:ea typeface="Calibri"/>
                        <a:cs typeface="Times New Roman"/>
                      </a:endParaRPr>
                    </a:p>
                  </a:txBody>
                  <a:tcPr marL="68580" marR="68580" marT="0" marB="0" anchor="ctr"/>
                </a:tc>
                <a:tc>
                  <a:txBody>
                    <a:bodyPr/>
                    <a:lstStyle/>
                    <a:p>
                      <a:pPr algn="ctr">
                        <a:spcAft>
                          <a:spcPts val="0"/>
                        </a:spcAft>
                      </a:pPr>
                      <a:r>
                        <a:rPr lang="en-GB" sz="1000"/>
                        <a:t>STARTED</a:t>
                      </a:r>
                      <a:endParaRPr lang="en-GB" sz="1100">
                        <a:latin typeface="Calibri"/>
                        <a:ea typeface="Calibri"/>
                        <a:cs typeface="Times New Roman"/>
                      </a:endParaRPr>
                    </a:p>
                  </a:txBody>
                  <a:tcPr marL="68580" marR="68580" marT="0" marB="0" anchor="ctr"/>
                </a:tc>
                <a:tc>
                  <a:txBody>
                    <a:bodyPr/>
                    <a:lstStyle/>
                    <a:p>
                      <a:pPr algn="ctr">
                        <a:spcAft>
                          <a:spcPts val="0"/>
                        </a:spcAft>
                      </a:pPr>
                      <a:r>
                        <a:rPr lang="en-GB" sz="1000" dirty="0" smtClean="0"/>
                        <a:t>ASSUMPTIONS</a:t>
                      </a:r>
                      <a:endParaRPr lang="en-GB" sz="1100" dirty="0">
                        <a:latin typeface="Calibri"/>
                        <a:ea typeface="Calibri"/>
                        <a:cs typeface="Times New Roman"/>
                      </a:endParaRPr>
                    </a:p>
                  </a:txBody>
                  <a:tcPr marL="68580" marR="68580" marT="0" marB="0" anchor="ctr"/>
                </a:tc>
              </a:tr>
              <a:tr h="765432">
                <a:tc>
                  <a:txBody>
                    <a:bodyPr/>
                    <a:lstStyle/>
                    <a:p>
                      <a:pPr>
                        <a:spcAft>
                          <a:spcPts val="0"/>
                        </a:spcAft>
                      </a:pPr>
                      <a:r>
                        <a:rPr lang="en-GB" sz="1600" dirty="0"/>
                        <a:t>Institution </a:t>
                      </a:r>
                      <a:r>
                        <a:rPr lang="en-GB" sz="1600" dirty="0" smtClean="0"/>
                        <a:t>building: to create the institutions needed to manage</a:t>
                      </a:r>
                      <a:r>
                        <a:rPr lang="en-GB" sz="1600" baseline="0" dirty="0" smtClean="0"/>
                        <a:t> the flow of aid</a:t>
                      </a:r>
                      <a:endParaRPr lang="en-GB" sz="2000" b="0" dirty="0">
                        <a:latin typeface="Calibri"/>
                        <a:ea typeface="Calibri"/>
                        <a:cs typeface="Times New Roman"/>
                      </a:endParaRPr>
                    </a:p>
                  </a:txBody>
                  <a:tcPr marL="68580" marR="68580" marT="0" marB="0"/>
                </a:tc>
                <a:tc>
                  <a:txBody>
                    <a:bodyPr/>
                    <a:lstStyle/>
                    <a:p>
                      <a:pPr algn="ctr">
                        <a:spcAft>
                          <a:spcPts val="0"/>
                        </a:spcAft>
                      </a:pPr>
                      <a:r>
                        <a:rPr lang="en-GB" sz="1600" dirty="0"/>
                        <a:t>1950s and 60s</a:t>
                      </a:r>
                      <a:endParaRPr lang="en-GB" sz="1600" dirty="0">
                        <a:latin typeface="Calibri"/>
                        <a:ea typeface="Calibri"/>
                        <a:cs typeface="Times New Roman"/>
                      </a:endParaRPr>
                    </a:p>
                  </a:txBody>
                  <a:tcPr marL="68580" marR="68580" marT="0" marB="0" anchor="ctr"/>
                </a:tc>
                <a:tc>
                  <a:txBody>
                    <a:bodyPr/>
                    <a:lstStyle/>
                    <a:p>
                      <a:pPr algn="ctr">
                        <a:spcAft>
                          <a:spcPts val="0"/>
                        </a:spcAft>
                      </a:pPr>
                      <a:r>
                        <a:rPr lang="en-GB" sz="1600" dirty="0"/>
                        <a:t>Developing countries need money</a:t>
                      </a:r>
                      <a:endParaRPr lang="en-GB" sz="1600" dirty="0">
                        <a:latin typeface="Calibri"/>
                        <a:ea typeface="Calibri"/>
                        <a:cs typeface="Times New Roman"/>
                      </a:endParaRPr>
                    </a:p>
                  </a:txBody>
                  <a:tcPr marL="68580" marR="68580" marT="0" marB="0" anchor="ctr"/>
                </a:tc>
              </a:tr>
              <a:tr h="765432">
                <a:tc>
                  <a:txBody>
                    <a:bodyPr/>
                    <a:lstStyle/>
                    <a:p>
                      <a:pPr>
                        <a:spcAft>
                          <a:spcPts val="0"/>
                        </a:spcAft>
                      </a:pPr>
                      <a:r>
                        <a:rPr lang="en-GB" sz="1600" dirty="0"/>
                        <a:t>Institutional </a:t>
                      </a:r>
                      <a:r>
                        <a:rPr lang="en-GB" sz="1600" dirty="0" smtClean="0"/>
                        <a:t>strengthening/development: Shift </a:t>
                      </a:r>
                      <a:r>
                        <a:rPr lang="en-GB" sz="1600" dirty="0"/>
                        <a:t>from establishing to strengthening </a:t>
                      </a:r>
                      <a:r>
                        <a:rPr lang="en-GB" sz="1600" dirty="0" smtClean="0"/>
                        <a:t>institutions</a:t>
                      </a:r>
                      <a:endParaRPr lang="en-GB" sz="2000" dirty="0">
                        <a:latin typeface="Calibri"/>
                        <a:ea typeface="Calibri"/>
                        <a:cs typeface="Times New Roman"/>
                      </a:endParaRPr>
                    </a:p>
                  </a:txBody>
                  <a:tcPr marL="68580" marR="68580" marT="0" marB="0"/>
                </a:tc>
                <a:tc>
                  <a:txBody>
                    <a:bodyPr/>
                    <a:lstStyle/>
                    <a:p>
                      <a:pPr algn="ctr">
                        <a:spcAft>
                          <a:spcPts val="0"/>
                        </a:spcAft>
                      </a:pPr>
                      <a:r>
                        <a:rPr lang="en-GB" sz="1600" dirty="0"/>
                        <a:t>1960s and 70s</a:t>
                      </a:r>
                      <a:endParaRPr lang="en-GB" sz="1600" dirty="0">
                        <a:latin typeface="Calibri"/>
                        <a:ea typeface="Calibri"/>
                        <a:cs typeface="Times New Roman"/>
                      </a:endParaRPr>
                    </a:p>
                  </a:txBody>
                  <a:tcPr marL="68580" marR="68580" marT="0" marB="0" anchor="ctr"/>
                </a:tc>
                <a:tc rowSpan="4">
                  <a:txBody>
                    <a:bodyPr/>
                    <a:lstStyle/>
                    <a:p>
                      <a:pPr algn="ctr">
                        <a:spcAft>
                          <a:spcPts val="0"/>
                        </a:spcAft>
                      </a:pPr>
                      <a:endParaRPr lang="en-GB" sz="1600" dirty="0"/>
                    </a:p>
                    <a:p>
                      <a:pPr algn="ctr">
                        <a:spcAft>
                          <a:spcPts val="0"/>
                        </a:spcAft>
                      </a:pPr>
                      <a:r>
                        <a:rPr lang="en-GB" sz="1600" dirty="0"/>
                        <a:t>Developing countries should just model themselves after the developed </a:t>
                      </a:r>
                      <a:r>
                        <a:rPr lang="en-GB" sz="1600" dirty="0" smtClean="0"/>
                        <a:t>ones</a:t>
                      </a:r>
                      <a:endParaRPr lang="en-GB" sz="1600" dirty="0">
                        <a:latin typeface="Calibri"/>
                        <a:ea typeface="Calibri"/>
                        <a:cs typeface="Times New Roman"/>
                      </a:endParaRPr>
                    </a:p>
                  </a:txBody>
                  <a:tcPr marL="68580" marR="68580" marT="0" marB="0" anchor="ctr"/>
                </a:tc>
              </a:tr>
              <a:tr h="765432">
                <a:tc>
                  <a:txBody>
                    <a:bodyPr/>
                    <a:lstStyle/>
                    <a:p>
                      <a:pPr>
                        <a:spcAft>
                          <a:spcPts val="0"/>
                        </a:spcAft>
                      </a:pPr>
                      <a:r>
                        <a:rPr lang="en-GB" sz="1600" dirty="0"/>
                        <a:t>Development </a:t>
                      </a:r>
                      <a:r>
                        <a:rPr lang="en-GB" sz="1600" dirty="0" smtClean="0"/>
                        <a:t>management/administration: Systems </a:t>
                      </a:r>
                      <a:r>
                        <a:rPr lang="en-GB" sz="1600" dirty="0"/>
                        <a:t>of public programs and capacity of government to reach target groups</a:t>
                      </a:r>
                      <a:endParaRPr lang="en-GB" sz="2000" dirty="0">
                        <a:latin typeface="Calibri"/>
                        <a:ea typeface="Calibri"/>
                        <a:cs typeface="Times New Roman"/>
                      </a:endParaRPr>
                    </a:p>
                  </a:txBody>
                  <a:tcPr marL="68580" marR="68580" marT="0" marB="0"/>
                </a:tc>
                <a:tc>
                  <a:txBody>
                    <a:bodyPr/>
                    <a:lstStyle/>
                    <a:p>
                      <a:pPr algn="ctr">
                        <a:spcAft>
                          <a:spcPts val="0"/>
                        </a:spcAft>
                      </a:pPr>
                      <a:r>
                        <a:rPr lang="en-GB" sz="1600"/>
                        <a:t>1970s</a:t>
                      </a:r>
                      <a:endParaRPr lang="en-GB" sz="1600">
                        <a:latin typeface="Calibri"/>
                        <a:ea typeface="Calibri"/>
                        <a:cs typeface="Times New Roman"/>
                      </a:endParaRPr>
                    </a:p>
                  </a:txBody>
                  <a:tcPr marL="68580" marR="68580" marT="0" marB="0" anchor="ctr"/>
                </a:tc>
                <a:tc vMerge="1">
                  <a:txBody>
                    <a:bodyPr/>
                    <a:lstStyle/>
                    <a:p>
                      <a:endParaRPr lang="en-GB"/>
                    </a:p>
                  </a:txBody>
                  <a:tcPr/>
                </a:tc>
              </a:tr>
              <a:tr h="765432">
                <a:tc>
                  <a:txBody>
                    <a:bodyPr/>
                    <a:lstStyle/>
                    <a:p>
                      <a:pPr>
                        <a:spcAft>
                          <a:spcPts val="0"/>
                        </a:spcAft>
                      </a:pPr>
                      <a:r>
                        <a:rPr lang="en-GB" sz="1600" dirty="0"/>
                        <a:t>Human resource </a:t>
                      </a:r>
                      <a:r>
                        <a:rPr lang="en-GB" sz="1600" dirty="0" smtClean="0"/>
                        <a:t>development: Shift to thinking</a:t>
                      </a:r>
                      <a:r>
                        <a:rPr lang="en-GB" sz="1600" baseline="0" dirty="0" smtClean="0"/>
                        <a:t> that d</a:t>
                      </a:r>
                      <a:r>
                        <a:rPr lang="en-GB" sz="1600" dirty="0" smtClean="0"/>
                        <a:t>evelopment </a:t>
                      </a:r>
                      <a:r>
                        <a:rPr lang="en-GB" sz="1600" dirty="0"/>
                        <a:t>is about </a:t>
                      </a:r>
                      <a:r>
                        <a:rPr lang="en-GB" sz="1600" dirty="0" smtClean="0"/>
                        <a:t>people with focus on education, health and population. </a:t>
                      </a:r>
                      <a:endParaRPr lang="en-GB" sz="2000" dirty="0">
                        <a:latin typeface="Calibri"/>
                        <a:ea typeface="Calibri"/>
                        <a:cs typeface="Times New Roman"/>
                      </a:endParaRPr>
                    </a:p>
                  </a:txBody>
                  <a:tcPr marL="68580" marR="68580" marT="0" marB="0"/>
                </a:tc>
                <a:tc>
                  <a:txBody>
                    <a:bodyPr/>
                    <a:lstStyle/>
                    <a:p>
                      <a:pPr algn="ctr">
                        <a:spcAft>
                          <a:spcPts val="0"/>
                        </a:spcAft>
                      </a:pPr>
                      <a:r>
                        <a:rPr lang="en-GB" sz="1600" dirty="0"/>
                        <a:t>1970s, 80s</a:t>
                      </a:r>
                      <a:endParaRPr lang="en-GB" sz="1600" dirty="0">
                        <a:latin typeface="Calibri"/>
                        <a:ea typeface="Calibri"/>
                        <a:cs typeface="Times New Roman"/>
                      </a:endParaRPr>
                    </a:p>
                  </a:txBody>
                  <a:tcPr marL="68580" marR="68580" marT="0" marB="0" anchor="ctr"/>
                </a:tc>
                <a:tc vMerge="1">
                  <a:txBody>
                    <a:bodyPr/>
                    <a:lstStyle/>
                    <a:p>
                      <a:endParaRPr lang="en-GB"/>
                    </a:p>
                  </a:txBody>
                  <a:tcPr/>
                </a:tc>
              </a:tr>
              <a:tr h="765432">
                <a:tc>
                  <a:txBody>
                    <a:bodyPr/>
                    <a:lstStyle/>
                    <a:p>
                      <a:pPr>
                        <a:spcAft>
                          <a:spcPts val="0"/>
                        </a:spcAft>
                      </a:pPr>
                      <a:r>
                        <a:rPr lang="en-GB" sz="1600" dirty="0"/>
                        <a:t>New </a:t>
                      </a:r>
                      <a:r>
                        <a:rPr lang="en-GB" sz="1600" dirty="0" smtClean="0"/>
                        <a:t>institutionalism: Focus</a:t>
                      </a:r>
                      <a:r>
                        <a:rPr lang="en-GB" sz="1600" baseline="0" dirty="0" smtClean="0"/>
                        <a:t> on shaping </a:t>
                      </a:r>
                      <a:r>
                        <a:rPr lang="en-GB" sz="1600" dirty="0" smtClean="0"/>
                        <a:t>national economic behaviour. Set the scene for the emergence of the ‘governance’ focus that is now prominent </a:t>
                      </a:r>
                    </a:p>
                    <a:p>
                      <a:pPr>
                        <a:spcAft>
                          <a:spcPts val="0"/>
                        </a:spcAft>
                      </a:pPr>
                      <a:r>
                        <a:rPr lang="en-GB" sz="1600" dirty="0" smtClean="0"/>
                        <a:t> </a:t>
                      </a:r>
                      <a:endParaRPr lang="en-GB" sz="2000" dirty="0">
                        <a:latin typeface="Calibri"/>
                        <a:ea typeface="Calibri"/>
                        <a:cs typeface="Times New Roman"/>
                      </a:endParaRPr>
                    </a:p>
                  </a:txBody>
                  <a:tcPr marL="68580" marR="68580" marT="0" marB="0"/>
                </a:tc>
                <a:tc>
                  <a:txBody>
                    <a:bodyPr/>
                    <a:lstStyle/>
                    <a:p>
                      <a:pPr algn="ctr">
                        <a:spcAft>
                          <a:spcPts val="0"/>
                        </a:spcAft>
                      </a:pPr>
                      <a:r>
                        <a:rPr lang="en-GB" sz="1600" dirty="0"/>
                        <a:t>1980s, 90s</a:t>
                      </a:r>
                      <a:endParaRPr lang="en-GB" sz="1600" dirty="0">
                        <a:latin typeface="Calibri"/>
                        <a:ea typeface="Calibri"/>
                        <a:cs typeface="Times New Roman"/>
                      </a:endParaRPr>
                    </a:p>
                  </a:txBody>
                  <a:tcPr marL="68580" marR="68580" marT="0" marB="0" anchor="ctr"/>
                </a:tc>
                <a:tc vMerge="1">
                  <a:txBody>
                    <a:bodyPr/>
                    <a:lstStyle/>
                    <a:p>
                      <a:endParaRPr lang="en-GB"/>
                    </a:p>
                  </a:txBody>
                  <a:tcPr/>
                </a:tc>
              </a:tr>
            </a:tbl>
          </a:graphicData>
        </a:graphic>
      </p:graphicFrame>
    </p:spTree>
    <p:extLst>
      <p:ext uri="{BB962C8B-B14F-4D97-AF65-F5344CB8AC3E}">
        <p14:creationId xmlns:p14="http://schemas.microsoft.com/office/powerpoint/2010/main" xmlns="" val="140840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1732818"/>
              </p:ext>
            </p:extLst>
          </p:nvPr>
        </p:nvGraphicFramePr>
        <p:xfrm>
          <a:off x="457200" y="928670"/>
          <a:ext cx="822960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877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B132D59-4115-4CF4-A078-EF9A39FB7A75}"/>
                                            </p:graphicEl>
                                          </p:spTgt>
                                        </p:tgtEl>
                                        <p:attrNameLst>
                                          <p:attrName>style.visibility</p:attrName>
                                        </p:attrNameLst>
                                      </p:cBhvr>
                                      <p:to>
                                        <p:strVal val="visible"/>
                                      </p:to>
                                    </p:set>
                                    <p:animEffect transition="in" filter="fade">
                                      <p:cBhvr>
                                        <p:cTn id="7" dur="2000"/>
                                        <p:tgtEl>
                                          <p:spTgt spid="4">
                                            <p:graphicEl>
                                              <a:dgm id="{8B132D59-4115-4CF4-A078-EF9A39FB7A7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DF4F8EC-EBB1-4BAD-9588-7B788E48BF81}"/>
                                            </p:graphicEl>
                                          </p:spTgt>
                                        </p:tgtEl>
                                        <p:attrNameLst>
                                          <p:attrName>style.visibility</p:attrName>
                                        </p:attrNameLst>
                                      </p:cBhvr>
                                      <p:to>
                                        <p:strVal val="visible"/>
                                      </p:to>
                                    </p:set>
                                    <p:animEffect transition="in" filter="fade">
                                      <p:cBhvr>
                                        <p:cTn id="12" dur="2000"/>
                                        <p:tgtEl>
                                          <p:spTgt spid="4">
                                            <p:graphicEl>
                                              <a:dgm id="{ADF4F8EC-EBB1-4BAD-9588-7B788E48BF8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03DB5C1-9378-4FEA-9799-BF5E75FB4392}"/>
                                            </p:graphicEl>
                                          </p:spTgt>
                                        </p:tgtEl>
                                        <p:attrNameLst>
                                          <p:attrName>style.visibility</p:attrName>
                                        </p:attrNameLst>
                                      </p:cBhvr>
                                      <p:to>
                                        <p:strVal val="visible"/>
                                      </p:to>
                                    </p:set>
                                    <p:animEffect transition="in" filter="fade">
                                      <p:cBhvr>
                                        <p:cTn id="17" dur="2000"/>
                                        <p:tgtEl>
                                          <p:spTgt spid="4">
                                            <p:graphicEl>
                                              <a:dgm id="{203DB5C1-9378-4FEA-9799-BF5E75FB439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2DB5E0F9-F758-4369-90A9-C3CF1A8D02FC}"/>
                                            </p:graphicEl>
                                          </p:spTgt>
                                        </p:tgtEl>
                                        <p:attrNameLst>
                                          <p:attrName>style.visibility</p:attrName>
                                        </p:attrNameLst>
                                      </p:cBhvr>
                                      <p:to>
                                        <p:strVal val="visible"/>
                                      </p:to>
                                    </p:set>
                                    <p:animEffect transition="in" filter="fade">
                                      <p:cBhvr>
                                        <p:cTn id="22" dur="2000"/>
                                        <p:tgtEl>
                                          <p:spTgt spid="4">
                                            <p:graphicEl>
                                              <a:dgm id="{2DB5E0F9-F758-4369-90A9-C3CF1A8D02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relevance of culture and context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319091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6107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D8F98A98-6A09-C140-8987-E7272A092DCA}"/>
                                            </p:graphicEl>
                                          </p:spTgt>
                                        </p:tgtEl>
                                        <p:attrNameLst>
                                          <p:attrName>style.visibility</p:attrName>
                                        </p:attrNameLst>
                                      </p:cBhvr>
                                      <p:to>
                                        <p:strVal val="visible"/>
                                      </p:to>
                                    </p:set>
                                    <p:animEffect transition="in" filter="wipe(down)">
                                      <p:cBhvr>
                                        <p:cTn id="7" dur="500"/>
                                        <p:tgtEl>
                                          <p:spTgt spid="4">
                                            <p:graphicEl>
                                              <a:dgm id="{D8F98A98-6A09-C140-8987-E7272A092DC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E009EC58-40FF-794B-B0EA-773ACE9A7F2C}"/>
                                            </p:graphicEl>
                                          </p:spTgt>
                                        </p:tgtEl>
                                        <p:attrNameLst>
                                          <p:attrName>style.visibility</p:attrName>
                                        </p:attrNameLst>
                                      </p:cBhvr>
                                      <p:to>
                                        <p:strVal val="visible"/>
                                      </p:to>
                                    </p:set>
                                    <p:animEffect transition="in" filter="wipe(down)">
                                      <p:cBhvr>
                                        <p:cTn id="10" dur="500"/>
                                        <p:tgtEl>
                                          <p:spTgt spid="4">
                                            <p:graphicEl>
                                              <a:dgm id="{E009EC58-40FF-794B-B0EA-773ACE9A7F2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E208D184-5514-994A-94D1-C0F249C4F1B6}"/>
                                            </p:graphicEl>
                                          </p:spTgt>
                                        </p:tgtEl>
                                        <p:attrNameLst>
                                          <p:attrName>style.visibility</p:attrName>
                                        </p:attrNameLst>
                                      </p:cBhvr>
                                      <p:to>
                                        <p:strVal val="visible"/>
                                      </p:to>
                                    </p:set>
                                    <p:animEffect transition="in" filter="wipe(down)">
                                      <p:cBhvr>
                                        <p:cTn id="15" dur="500"/>
                                        <p:tgtEl>
                                          <p:spTgt spid="4">
                                            <p:graphicEl>
                                              <a:dgm id="{E208D184-5514-994A-94D1-C0F249C4F1B6}"/>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graphicEl>
                                              <a:dgm id="{F1F8344B-402E-3C4F-B945-B82D10069C26}"/>
                                            </p:graphicEl>
                                          </p:spTgt>
                                        </p:tgtEl>
                                        <p:attrNameLst>
                                          <p:attrName>style.visibility</p:attrName>
                                        </p:attrNameLst>
                                      </p:cBhvr>
                                      <p:to>
                                        <p:strVal val="visible"/>
                                      </p:to>
                                    </p:set>
                                    <p:animEffect transition="in" filter="wipe(down)">
                                      <p:cBhvr>
                                        <p:cTn id="18" dur="500"/>
                                        <p:tgtEl>
                                          <p:spTgt spid="4">
                                            <p:graphicEl>
                                              <a:dgm id="{F1F8344B-402E-3C4F-B945-B82D10069C26}"/>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graphicEl>
                                              <a:dgm id="{DF827A9A-AB37-0F46-8525-BDC1BD8649C6}"/>
                                            </p:graphicEl>
                                          </p:spTgt>
                                        </p:tgtEl>
                                        <p:attrNameLst>
                                          <p:attrName>style.visibility</p:attrName>
                                        </p:attrNameLst>
                                      </p:cBhvr>
                                      <p:to>
                                        <p:strVal val="visible"/>
                                      </p:to>
                                    </p:set>
                                    <p:animEffect transition="in" filter="wipe(down)">
                                      <p:cBhvr>
                                        <p:cTn id="23" dur="500"/>
                                        <p:tgtEl>
                                          <p:spTgt spid="4">
                                            <p:graphicEl>
                                              <a:dgm id="{DF827A9A-AB37-0F46-8525-BDC1BD8649C6}"/>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graphicEl>
                                              <a:dgm id="{27DAA0F8-A3C5-2C40-8ECF-B023E520E57F}"/>
                                            </p:graphicEl>
                                          </p:spTgt>
                                        </p:tgtEl>
                                        <p:attrNameLst>
                                          <p:attrName>style.visibility</p:attrName>
                                        </p:attrNameLst>
                                      </p:cBhvr>
                                      <p:to>
                                        <p:strVal val="visible"/>
                                      </p:to>
                                    </p:set>
                                    <p:animEffect transition="in" filter="wipe(down)">
                                      <p:cBhvr>
                                        <p:cTn id="26" dur="500"/>
                                        <p:tgtEl>
                                          <p:spTgt spid="4">
                                            <p:graphicEl>
                                              <a:dgm id="{27DAA0F8-A3C5-2C40-8ECF-B023E520E57F}"/>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graphicEl>
                                              <a:dgm id="{503954B5-3CC2-F043-A82E-E3873F464EA6}"/>
                                            </p:graphicEl>
                                          </p:spTgt>
                                        </p:tgtEl>
                                        <p:attrNameLst>
                                          <p:attrName>style.visibility</p:attrName>
                                        </p:attrNameLst>
                                      </p:cBhvr>
                                      <p:to>
                                        <p:strVal val="visible"/>
                                      </p:to>
                                    </p:set>
                                    <p:animEffect transition="in" filter="wipe(down)">
                                      <p:cBhvr>
                                        <p:cTn id="31" dur="500"/>
                                        <p:tgtEl>
                                          <p:spTgt spid="4">
                                            <p:graphicEl>
                                              <a:dgm id="{503954B5-3CC2-F043-A82E-E3873F464EA6}"/>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97A0A71A-B695-5144-9C41-21A6A0EA0C76}"/>
                                            </p:graphicEl>
                                          </p:spTgt>
                                        </p:tgtEl>
                                        <p:attrNameLst>
                                          <p:attrName>style.visibility</p:attrName>
                                        </p:attrNameLst>
                                      </p:cBhvr>
                                      <p:to>
                                        <p:strVal val="visible"/>
                                      </p:to>
                                    </p:set>
                                    <p:animEffect transition="in" filter="wipe(down)">
                                      <p:cBhvr>
                                        <p:cTn id="34" dur="500"/>
                                        <p:tgtEl>
                                          <p:spTgt spid="4">
                                            <p:graphicEl>
                                              <a:dgm id="{97A0A71A-B695-5144-9C41-21A6A0EA0C76}"/>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
                                            <p:graphicEl>
                                              <a:dgm id="{26C0B2D2-0EAA-1E48-BB70-1FDAB32A6AB4}"/>
                                            </p:graphicEl>
                                          </p:spTgt>
                                        </p:tgtEl>
                                        <p:attrNameLst>
                                          <p:attrName>style.visibility</p:attrName>
                                        </p:attrNameLst>
                                      </p:cBhvr>
                                      <p:to>
                                        <p:strVal val="visible"/>
                                      </p:to>
                                    </p:set>
                                    <p:animEffect transition="in" filter="wipe(down)">
                                      <p:cBhvr>
                                        <p:cTn id="39" dur="500"/>
                                        <p:tgtEl>
                                          <p:spTgt spid="4">
                                            <p:graphicEl>
                                              <a:dgm id="{26C0B2D2-0EAA-1E48-BB70-1FDAB32A6AB4}"/>
                                            </p:graphic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
                                            <p:graphicEl>
                                              <a:dgm id="{659EBFFB-F387-904E-BA85-8BE4C2944B2C}"/>
                                            </p:graphicEl>
                                          </p:spTgt>
                                        </p:tgtEl>
                                        <p:attrNameLst>
                                          <p:attrName>style.visibility</p:attrName>
                                        </p:attrNameLst>
                                      </p:cBhvr>
                                      <p:to>
                                        <p:strVal val="visible"/>
                                      </p:to>
                                    </p:set>
                                    <p:animEffect transition="in" filter="wipe(down)">
                                      <p:cBhvr>
                                        <p:cTn id="42" dur="500"/>
                                        <p:tgtEl>
                                          <p:spTgt spid="4">
                                            <p:graphicEl>
                                              <a:dgm id="{659EBFFB-F387-904E-BA85-8BE4C2944B2C}"/>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graphicEl>
                                              <a:dgm id="{00044EA6-3004-2E46-A9ED-CC912161DCCC}"/>
                                            </p:graphicEl>
                                          </p:spTgt>
                                        </p:tgtEl>
                                        <p:attrNameLst>
                                          <p:attrName>style.visibility</p:attrName>
                                        </p:attrNameLst>
                                      </p:cBhvr>
                                      <p:to>
                                        <p:strVal val="visible"/>
                                      </p:to>
                                    </p:set>
                                    <p:animEffect transition="in" filter="wipe(down)">
                                      <p:cBhvr>
                                        <p:cTn id="47" dur="500"/>
                                        <p:tgtEl>
                                          <p:spTgt spid="4">
                                            <p:graphicEl>
                                              <a:dgm id="{00044EA6-3004-2E46-A9ED-CC912161DCCC}"/>
                                            </p:graphic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4">
                                            <p:graphicEl>
                                              <a:dgm id="{B697DB2F-8822-354F-AA34-636BEC527906}"/>
                                            </p:graphicEl>
                                          </p:spTgt>
                                        </p:tgtEl>
                                        <p:attrNameLst>
                                          <p:attrName>style.visibility</p:attrName>
                                        </p:attrNameLst>
                                      </p:cBhvr>
                                      <p:to>
                                        <p:strVal val="visible"/>
                                      </p:to>
                                    </p:set>
                                    <p:animEffect transition="in" filter="wipe(down)">
                                      <p:cBhvr>
                                        <p:cTn id="50" dur="500"/>
                                        <p:tgtEl>
                                          <p:spTgt spid="4">
                                            <p:graphicEl>
                                              <a:dgm id="{B697DB2F-8822-354F-AA34-636BEC52790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920358517"/>
              </p:ext>
            </p:extLst>
          </p:nvPr>
        </p:nvGraphicFramePr>
        <p:xfrm>
          <a:off x="571472" y="1357298"/>
          <a:ext cx="7786742"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3610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33523F1-7309-4814-BC30-E98A12FA37F3}"/>
                                            </p:graphicEl>
                                          </p:spTgt>
                                        </p:tgtEl>
                                        <p:attrNameLst>
                                          <p:attrName>style.visibility</p:attrName>
                                        </p:attrNameLst>
                                      </p:cBhvr>
                                      <p:to>
                                        <p:strVal val="visible"/>
                                      </p:to>
                                    </p:set>
                                    <p:animEffect transition="in" filter="fade">
                                      <p:cBhvr>
                                        <p:cTn id="7" dur="2000"/>
                                        <p:tgtEl>
                                          <p:spTgt spid="4">
                                            <p:graphicEl>
                                              <a:dgm id="{E33523F1-7309-4814-BC30-E98A12FA37F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335A003-57B2-473D-933F-A34375A4F554}"/>
                                            </p:graphicEl>
                                          </p:spTgt>
                                        </p:tgtEl>
                                        <p:attrNameLst>
                                          <p:attrName>style.visibility</p:attrName>
                                        </p:attrNameLst>
                                      </p:cBhvr>
                                      <p:to>
                                        <p:strVal val="visible"/>
                                      </p:to>
                                    </p:set>
                                    <p:animEffect transition="in" filter="fade">
                                      <p:cBhvr>
                                        <p:cTn id="12" dur="2000"/>
                                        <p:tgtEl>
                                          <p:spTgt spid="4">
                                            <p:graphicEl>
                                              <a:dgm id="{1335A003-57B2-473D-933F-A34375A4F5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6" name="Content Placeholder 25"/>
          <p:cNvGraphicFramePr>
            <a:graphicFrameLocks noGrp="1"/>
          </p:cNvGraphicFramePr>
          <p:nvPr>
            <p:ph sz="half" idx="1"/>
          </p:nvPr>
        </p:nvGraphicFramePr>
        <p:xfrm>
          <a:off x="390524" y="2786058"/>
          <a:ext cx="4038600" cy="30718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7" name="Content Placeholder 26"/>
          <p:cNvGraphicFramePr>
            <a:graphicFrameLocks noGrp="1"/>
          </p:cNvGraphicFramePr>
          <p:nvPr>
            <p:ph sz="half" idx="2"/>
          </p:nvPr>
        </p:nvGraphicFramePr>
        <p:xfrm>
          <a:off x="4429124" y="2143116"/>
          <a:ext cx="4257676" cy="452596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5" name="Grouper 58"/>
          <p:cNvGrpSpPr>
            <a:grpSpLocks/>
          </p:cNvGrpSpPr>
          <p:nvPr/>
        </p:nvGrpSpPr>
        <p:grpSpPr bwMode="auto">
          <a:xfrm>
            <a:off x="0" y="6372225"/>
            <a:ext cx="9718675" cy="485775"/>
            <a:chOff x="-152400" y="6466510"/>
            <a:chExt cx="9753601" cy="485681"/>
          </a:xfrm>
        </p:grpSpPr>
        <p:sp>
          <p:nvSpPr>
            <p:cNvPr id="6"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7" name="Grouper 20"/>
            <p:cNvGrpSpPr>
              <a:grpSpLocks/>
            </p:cNvGrpSpPr>
            <p:nvPr/>
          </p:nvGrpSpPr>
          <p:grpSpPr bwMode="auto">
            <a:xfrm flipV="1">
              <a:off x="-152400" y="6466510"/>
              <a:ext cx="9753601" cy="485681"/>
              <a:chOff x="-152400" y="-76200"/>
              <a:chExt cx="9753601" cy="457201"/>
            </a:xfrm>
          </p:grpSpPr>
          <p:sp>
            <p:nvSpPr>
              <p:cNvPr id="8"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9" name="Grouper 19"/>
              <p:cNvGrpSpPr>
                <a:grpSpLocks/>
              </p:cNvGrpSpPr>
              <p:nvPr/>
            </p:nvGrpSpPr>
            <p:grpSpPr bwMode="auto">
              <a:xfrm>
                <a:off x="-152400" y="-32871"/>
                <a:ext cx="9376012" cy="413872"/>
                <a:chOff x="-152400" y="-32871"/>
                <a:chExt cx="9376012" cy="413872"/>
              </a:xfrm>
            </p:grpSpPr>
            <p:sp>
              <p:nvSpPr>
                <p:cNvPr id="10"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1"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
        <p:nvSpPr>
          <p:cNvPr id="28" name="TextBox 27"/>
          <p:cNvSpPr txBox="1"/>
          <p:nvPr/>
        </p:nvSpPr>
        <p:spPr>
          <a:xfrm>
            <a:off x="487155" y="1559470"/>
            <a:ext cx="8189612" cy="369332"/>
          </a:xfrm>
          <a:prstGeom prst="rect">
            <a:avLst/>
          </a:prstGeom>
          <a:noFill/>
        </p:spPr>
        <p:txBody>
          <a:bodyPr wrap="square" rtlCol="0">
            <a:spAutoFit/>
          </a:bodyPr>
          <a:lstStyle/>
          <a:p>
            <a:pPr algn="ctr"/>
            <a:r>
              <a:rPr lang="en-GB" dirty="0" smtClean="0"/>
              <a:t>Growing recognition that CD calls for multiple approaches, depending on type of need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graphicEl>
                                              <a:dgm id="{BCA760EE-7A20-41F0-9D48-2359618EF5A8}"/>
                                            </p:graphicEl>
                                          </p:spTgt>
                                        </p:tgtEl>
                                        <p:attrNameLst>
                                          <p:attrName>style.visibility</p:attrName>
                                        </p:attrNameLst>
                                      </p:cBhvr>
                                      <p:to>
                                        <p:strVal val="visible"/>
                                      </p:to>
                                    </p:set>
                                    <p:animEffect transition="in" filter="blinds(horizontal)">
                                      <p:cBhvr>
                                        <p:cTn id="17" dur="500"/>
                                        <p:tgtEl>
                                          <p:spTgt spid="27">
                                            <p:graphicEl>
                                              <a:dgm id="{BCA760EE-7A20-41F0-9D48-2359618EF5A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graphicEl>
                                              <a:dgm id="{51D1CBE6-5D8D-4FD7-983B-D933FCEA9FD6}"/>
                                            </p:graphicEl>
                                          </p:spTgt>
                                        </p:tgtEl>
                                        <p:attrNameLst>
                                          <p:attrName>style.visibility</p:attrName>
                                        </p:attrNameLst>
                                      </p:cBhvr>
                                      <p:to>
                                        <p:strVal val="visible"/>
                                      </p:to>
                                    </p:set>
                                    <p:animEffect transition="in" filter="blinds(horizontal)">
                                      <p:cBhvr>
                                        <p:cTn id="22" dur="500"/>
                                        <p:tgtEl>
                                          <p:spTgt spid="27">
                                            <p:graphicEl>
                                              <a:dgm id="{51D1CBE6-5D8D-4FD7-983B-D933FCEA9F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Graphic spid="27" grpId="0">
        <p:bldSub>
          <a:bldDgm bld="one"/>
        </p:bldSub>
      </p:bldGraphic>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nvPr>
        </p:nvGraphicFramePr>
        <p:xfrm>
          <a:off x="457200" y="1500174"/>
          <a:ext cx="8229600" cy="48577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Towards a shared understanding</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487461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is agreement needed?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065881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1663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CCD6CEE-5170-4A0F-A4D9-3E7DB3BBF748}"/>
                                            </p:graphicEl>
                                          </p:spTgt>
                                        </p:tgtEl>
                                        <p:attrNameLst>
                                          <p:attrName>style.visibility</p:attrName>
                                        </p:attrNameLst>
                                      </p:cBhvr>
                                      <p:to>
                                        <p:strVal val="visible"/>
                                      </p:to>
                                    </p:set>
                                    <p:animEffect transition="in" filter="fade">
                                      <p:cBhvr>
                                        <p:cTn id="7" dur="2000"/>
                                        <p:tgtEl>
                                          <p:spTgt spid="4">
                                            <p:graphicEl>
                                              <a:dgm id="{6CCD6CEE-5170-4A0F-A4D9-3E7DB3BBF74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AE7D147-FC49-444A-9EA9-D180DFEF19E6}"/>
                                            </p:graphicEl>
                                          </p:spTgt>
                                        </p:tgtEl>
                                        <p:attrNameLst>
                                          <p:attrName>style.visibility</p:attrName>
                                        </p:attrNameLst>
                                      </p:cBhvr>
                                      <p:to>
                                        <p:strVal val="visible"/>
                                      </p:to>
                                    </p:set>
                                    <p:animEffect transition="in" filter="fade">
                                      <p:cBhvr>
                                        <p:cTn id="12" dur="2000"/>
                                        <p:tgtEl>
                                          <p:spTgt spid="4">
                                            <p:graphicEl>
                                              <a:dgm id="{3AE7D147-FC49-444A-9EA9-D180DFEF19E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46A8A0D-6B95-47AA-AA22-676103191EA5}"/>
                                            </p:graphicEl>
                                          </p:spTgt>
                                        </p:tgtEl>
                                        <p:attrNameLst>
                                          <p:attrName>style.visibility</p:attrName>
                                        </p:attrNameLst>
                                      </p:cBhvr>
                                      <p:to>
                                        <p:strVal val="visible"/>
                                      </p:to>
                                    </p:set>
                                    <p:animEffect transition="in" filter="fade">
                                      <p:cBhvr>
                                        <p:cTn id="17" dur="2000"/>
                                        <p:tgtEl>
                                          <p:spTgt spid="4">
                                            <p:graphicEl>
                                              <a:dgm id="{F46A8A0D-6B95-47AA-AA22-676103191E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agreement needed about?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44282512"/>
              </p:ext>
            </p:extLst>
          </p:nvPr>
        </p:nvGraphicFramePr>
        <p:xfrm>
          <a:off x="500034" y="1571612"/>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5618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43CAEC4-3B1F-44D7-9BAC-84432E72B34E}"/>
                                            </p:graphicEl>
                                          </p:spTgt>
                                        </p:tgtEl>
                                        <p:attrNameLst>
                                          <p:attrName>style.visibility</p:attrName>
                                        </p:attrNameLst>
                                      </p:cBhvr>
                                      <p:to>
                                        <p:strVal val="visible"/>
                                      </p:to>
                                    </p:set>
                                    <p:animEffect transition="in" filter="fade">
                                      <p:cBhvr>
                                        <p:cTn id="7" dur="2000"/>
                                        <p:tgtEl>
                                          <p:spTgt spid="4">
                                            <p:graphicEl>
                                              <a:dgm id="{D43CAEC4-3B1F-44D7-9BAC-84432E72B34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E1EE430-B80A-452C-A02A-DC029221F362}"/>
                                            </p:graphicEl>
                                          </p:spTgt>
                                        </p:tgtEl>
                                        <p:attrNameLst>
                                          <p:attrName>style.visibility</p:attrName>
                                        </p:attrNameLst>
                                      </p:cBhvr>
                                      <p:to>
                                        <p:strVal val="visible"/>
                                      </p:to>
                                    </p:set>
                                    <p:animEffect transition="in" filter="fade">
                                      <p:cBhvr>
                                        <p:cTn id="12" dur="2000"/>
                                        <p:tgtEl>
                                          <p:spTgt spid="4">
                                            <p:graphicEl>
                                              <a:dgm id="{3E1EE430-B80A-452C-A02A-DC029221F36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E206128-3A9B-45C5-9F43-5E3BD69D13E0}"/>
                                            </p:graphicEl>
                                          </p:spTgt>
                                        </p:tgtEl>
                                        <p:attrNameLst>
                                          <p:attrName>style.visibility</p:attrName>
                                        </p:attrNameLst>
                                      </p:cBhvr>
                                      <p:to>
                                        <p:strVal val="visible"/>
                                      </p:to>
                                    </p:set>
                                    <p:animEffect transition="in" filter="fade">
                                      <p:cBhvr>
                                        <p:cTn id="17" dur="2000"/>
                                        <p:tgtEl>
                                          <p:spTgt spid="4">
                                            <p:graphicEl>
                                              <a:dgm id="{CE206128-3A9B-45C5-9F43-5E3BD69D13E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65AD51F9-26C6-4680-9DAD-07CF2FF4C702}"/>
                                            </p:graphicEl>
                                          </p:spTgt>
                                        </p:tgtEl>
                                        <p:attrNameLst>
                                          <p:attrName>style.visibility</p:attrName>
                                        </p:attrNameLst>
                                      </p:cBhvr>
                                      <p:to>
                                        <p:strVal val="visible"/>
                                      </p:to>
                                    </p:set>
                                    <p:animEffect transition="in" filter="fade">
                                      <p:cBhvr>
                                        <p:cTn id="22" dur="2000"/>
                                        <p:tgtEl>
                                          <p:spTgt spid="4">
                                            <p:graphicEl>
                                              <a:dgm id="{65AD51F9-26C6-4680-9DAD-07CF2FF4C70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Capacity development as a locally driven process</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887508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4993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43CAEC4-3B1F-44D7-9BAC-84432E72B34E}"/>
                                            </p:graphicEl>
                                          </p:spTgt>
                                        </p:tgtEl>
                                        <p:attrNameLst>
                                          <p:attrName>style.visibility</p:attrName>
                                        </p:attrNameLst>
                                      </p:cBhvr>
                                      <p:to>
                                        <p:strVal val="visible"/>
                                      </p:to>
                                    </p:set>
                                    <p:animEffect transition="in" filter="fade">
                                      <p:cBhvr>
                                        <p:cTn id="7" dur="2000"/>
                                        <p:tgtEl>
                                          <p:spTgt spid="4">
                                            <p:graphicEl>
                                              <a:dgm id="{D43CAEC4-3B1F-44D7-9BAC-84432E72B34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982E20E3-3791-482B-81AD-F91A3060D29E}"/>
                                            </p:graphicEl>
                                          </p:spTgt>
                                        </p:tgtEl>
                                        <p:attrNameLst>
                                          <p:attrName>style.visibility</p:attrName>
                                        </p:attrNameLst>
                                      </p:cBhvr>
                                      <p:to>
                                        <p:strVal val="visible"/>
                                      </p:to>
                                    </p:set>
                                    <p:animEffect transition="in" filter="fade">
                                      <p:cBhvr>
                                        <p:cTn id="12" dur="2000"/>
                                        <p:tgtEl>
                                          <p:spTgt spid="4">
                                            <p:graphicEl>
                                              <a:dgm id="{982E20E3-3791-482B-81AD-F91A3060D29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31A0677-66E6-45A9-9163-1727841B996D}"/>
                                            </p:graphicEl>
                                          </p:spTgt>
                                        </p:tgtEl>
                                        <p:attrNameLst>
                                          <p:attrName>style.visibility</p:attrName>
                                        </p:attrNameLst>
                                      </p:cBhvr>
                                      <p:to>
                                        <p:strVal val="visible"/>
                                      </p:to>
                                    </p:set>
                                    <p:animEffect transition="in" filter="fade">
                                      <p:cBhvr>
                                        <p:cTn id="17" dur="2000"/>
                                        <p:tgtEl>
                                          <p:spTgt spid="4">
                                            <p:graphicEl>
                                              <a:dgm id="{231A0677-66E6-45A9-9163-1727841B996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3E1EE430-B80A-452C-A02A-DC029221F362}"/>
                                            </p:graphicEl>
                                          </p:spTgt>
                                        </p:tgtEl>
                                        <p:attrNameLst>
                                          <p:attrName>style.visibility</p:attrName>
                                        </p:attrNameLst>
                                      </p:cBhvr>
                                      <p:to>
                                        <p:strVal val="visible"/>
                                      </p:to>
                                    </p:set>
                                    <p:animEffect transition="in" filter="fade">
                                      <p:cBhvr>
                                        <p:cTn id="22" dur="2000"/>
                                        <p:tgtEl>
                                          <p:spTgt spid="4">
                                            <p:graphicEl>
                                              <a:dgm id="{3E1EE430-B80A-452C-A02A-DC029221F3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Start from and build on existing capacities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08111544"/>
              </p:ext>
            </p:extLst>
          </p:nvPr>
        </p:nvGraphicFramePr>
        <p:xfrm>
          <a:off x="492479" y="1772816"/>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8899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BA168C5-1C4A-4102-BB16-0879CFB3044D}"/>
                                            </p:graphicEl>
                                          </p:spTgt>
                                        </p:tgtEl>
                                        <p:attrNameLst>
                                          <p:attrName>style.visibility</p:attrName>
                                        </p:attrNameLst>
                                      </p:cBhvr>
                                      <p:to>
                                        <p:strVal val="visible"/>
                                      </p:to>
                                    </p:set>
                                    <p:animEffect transition="in" filter="fade">
                                      <p:cBhvr>
                                        <p:cTn id="7" dur="2000"/>
                                        <p:tgtEl>
                                          <p:spTgt spid="4">
                                            <p:graphicEl>
                                              <a:dgm id="{3BA168C5-1C4A-4102-BB16-0879CFB3044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7527713-BFCB-436E-ABF7-9BD104E20FDC}"/>
                                            </p:graphicEl>
                                          </p:spTgt>
                                        </p:tgtEl>
                                        <p:attrNameLst>
                                          <p:attrName>style.visibility</p:attrName>
                                        </p:attrNameLst>
                                      </p:cBhvr>
                                      <p:to>
                                        <p:strVal val="visible"/>
                                      </p:to>
                                    </p:set>
                                    <p:animEffect transition="in" filter="fade">
                                      <p:cBhvr>
                                        <p:cTn id="12" dur="2000"/>
                                        <p:tgtEl>
                                          <p:spTgt spid="4">
                                            <p:graphicEl>
                                              <a:dgm id="{37527713-BFCB-436E-ABF7-9BD104E20FD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76926E7-25E4-4A85-84A0-A75462C2DA21}"/>
                                            </p:graphicEl>
                                          </p:spTgt>
                                        </p:tgtEl>
                                        <p:attrNameLst>
                                          <p:attrName>style.visibility</p:attrName>
                                        </p:attrNameLst>
                                      </p:cBhvr>
                                      <p:to>
                                        <p:strVal val="visible"/>
                                      </p:to>
                                    </p:set>
                                    <p:animEffect transition="in" filter="fade">
                                      <p:cBhvr>
                                        <p:cTn id="17" dur="2000"/>
                                        <p:tgtEl>
                                          <p:spTgt spid="4">
                                            <p:graphicEl>
                                              <a:dgm id="{C76926E7-25E4-4A85-84A0-A75462C2DA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r>
              <a:rPr lang="en-GB" sz="3600" dirty="0" smtClean="0"/>
              <a:t>Shift from supply to demand driven initiatives </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17364277"/>
              </p:ext>
            </p:extLst>
          </p:nvPr>
        </p:nvGraphicFramePr>
        <p:xfrm>
          <a:off x="457200" y="19993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4775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2136532-7F07-4E57-9450-F36F4B6DC42F}"/>
                                            </p:graphicEl>
                                          </p:spTgt>
                                        </p:tgtEl>
                                        <p:attrNameLst>
                                          <p:attrName>style.visibility</p:attrName>
                                        </p:attrNameLst>
                                      </p:cBhvr>
                                      <p:to>
                                        <p:strVal val="visible"/>
                                      </p:to>
                                    </p:set>
                                    <p:animEffect transition="in" filter="fade">
                                      <p:cBhvr>
                                        <p:cTn id="7" dur="2000"/>
                                        <p:tgtEl>
                                          <p:spTgt spid="4">
                                            <p:graphicEl>
                                              <a:dgm id="{32136532-7F07-4E57-9450-F36F4B6DC42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0D7970C-FB85-4556-B94F-C34713EF701B}"/>
                                            </p:graphicEl>
                                          </p:spTgt>
                                        </p:tgtEl>
                                        <p:attrNameLst>
                                          <p:attrName>style.visibility</p:attrName>
                                        </p:attrNameLst>
                                      </p:cBhvr>
                                      <p:to>
                                        <p:strVal val="visible"/>
                                      </p:to>
                                    </p:set>
                                    <p:animEffect transition="in" filter="fade">
                                      <p:cBhvr>
                                        <p:cTn id="12" dur="2000"/>
                                        <p:tgtEl>
                                          <p:spTgt spid="4">
                                            <p:graphicEl>
                                              <a:dgm id="{80D7970C-FB85-4556-B94F-C34713EF701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66C53F8-FC45-42A6-BF51-59D9EA23BA48}"/>
                                            </p:graphicEl>
                                          </p:spTgt>
                                        </p:tgtEl>
                                        <p:attrNameLst>
                                          <p:attrName>style.visibility</p:attrName>
                                        </p:attrNameLst>
                                      </p:cBhvr>
                                      <p:to>
                                        <p:strVal val="visible"/>
                                      </p:to>
                                    </p:set>
                                    <p:animEffect transition="in" filter="fade">
                                      <p:cBhvr>
                                        <p:cTn id="17" dur="2000"/>
                                        <p:tgtEl>
                                          <p:spTgt spid="4">
                                            <p:graphicEl>
                                              <a:dgm id="{366C53F8-FC45-42A6-BF51-59D9EA23BA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Defining and measuring results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55444935"/>
              </p:ext>
            </p:extLst>
          </p:nvPr>
        </p:nvGraphicFramePr>
        <p:xfrm>
          <a:off x="457200" y="1285860"/>
          <a:ext cx="82296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0916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1DC34D2-5A47-448A-B54F-7CA7F43447F0}"/>
                                            </p:graphicEl>
                                          </p:spTgt>
                                        </p:tgtEl>
                                        <p:attrNameLst>
                                          <p:attrName>style.visibility</p:attrName>
                                        </p:attrNameLst>
                                      </p:cBhvr>
                                      <p:to>
                                        <p:strVal val="visible"/>
                                      </p:to>
                                    </p:set>
                                    <p:animEffect transition="in" filter="fade">
                                      <p:cBhvr>
                                        <p:cTn id="7" dur="2000"/>
                                        <p:tgtEl>
                                          <p:spTgt spid="4">
                                            <p:graphicEl>
                                              <a:dgm id="{11DC34D2-5A47-448A-B54F-7CA7F43447F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D14B245-6BF9-41E4-9228-585E76255243}"/>
                                            </p:graphicEl>
                                          </p:spTgt>
                                        </p:tgtEl>
                                        <p:attrNameLst>
                                          <p:attrName>style.visibility</p:attrName>
                                        </p:attrNameLst>
                                      </p:cBhvr>
                                      <p:to>
                                        <p:strVal val="visible"/>
                                      </p:to>
                                    </p:set>
                                    <p:animEffect transition="in" filter="fade">
                                      <p:cBhvr>
                                        <p:cTn id="12" dur="2000"/>
                                        <p:tgtEl>
                                          <p:spTgt spid="4">
                                            <p:graphicEl>
                                              <a:dgm id="{ED14B245-6BF9-41E4-9228-585E7625524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D95AF38-4EA9-4307-B054-39601BDAAAB1}"/>
                                            </p:graphicEl>
                                          </p:spTgt>
                                        </p:tgtEl>
                                        <p:attrNameLst>
                                          <p:attrName>style.visibility</p:attrName>
                                        </p:attrNameLst>
                                      </p:cBhvr>
                                      <p:to>
                                        <p:strVal val="visible"/>
                                      </p:to>
                                    </p:set>
                                    <p:animEffect transition="in" filter="fade">
                                      <p:cBhvr>
                                        <p:cTn id="17" dur="2000"/>
                                        <p:tgtEl>
                                          <p:spTgt spid="4">
                                            <p:graphicEl>
                                              <a:dgm id="{2D95AF38-4EA9-4307-B054-39601BDAAAB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7231E455-D4DA-454C-B0FD-BF88ADEDA9AF}"/>
                                            </p:graphicEl>
                                          </p:spTgt>
                                        </p:tgtEl>
                                        <p:attrNameLst>
                                          <p:attrName>style.visibility</p:attrName>
                                        </p:attrNameLst>
                                      </p:cBhvr>
                                      <p:to>
                                        <p:strVal val="visible"/>
                                      </p:to>
                                    </p:set>
                                    <p:animEffect transition="in" filter="fade">
                                      <p:cBhvr>
                                        <p:cTn id="22" dur="2000"/>
                                        <p:tgtEl>
                                          <p:spTgt spid="4">
                                            <p:graphicEl>
                                              <a:dgm id="{7231E455-D4DA-454C-B0FD-BF88ADEDA9A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Other sections</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87546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50005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2028828"/>
            <a:ext cx="8229600" cy="3829064"/>
          </a:xfrm>
        </p:spPr>
        <p:style>
          <a:lnRef idx="2">
            <a:schemeClr val="accent1"/>
          </a:lnRef>
          <a:fillRef idx="1">
            <a:schemeClr val="lt1"/>
          </a:fillRef>
          <a:effectRef idx="0">
            <a:schemeClr val="accent1"/>
          </a:effectRef>
          <a:fontRef idx="minor">
            <a:schemeClr val="dk1"/>
          </a:fontRef>
        </p:style>
        <p:txBody>
          <a:bodyPr/>
          <a:lstStyle/>
          <a:p>
            <a:r>
              <a:rPr lang="en-GB" dirty="0" smtClean="0"/>
              <a:t>Resource listings on:</a:t>
            </a:r>
          </a:p>
          <a:p>
            <a:pPr lvl="1"/>
            <a:r>
              <a:rPr lang="en-GB" dirty="0" smtClean="0"/>
              <a:t>Definitions, frameworks and theories</a:t>
            </a:r>
          </a:p>
          <a:p>
            <a:pPr lvl="1"/>
            <a:r>
              <a:rPr lang="en-GB" dirty="0" smtClean="0"/>
              <a:t>General CD resources</a:t>
            </a:r>
          </a:p>
          <a:p>
            <a:pPr lvl="1"/>
            <a:r>
              <a:rPr lang="en-GB" dirty="0" smtClean="0"/>
              <a:t>Internal agency learning resources</a:t>
            </a:r>
          </a:p>
          <a:p>
            <a:pPr lvl="1"/>
            <a:r>
              <a:rPr lang="en-GB" dirty="0" smtClean="0"/>
              <a:t>Useful CD websites</a:t>
            </a:r>
          </a:p>
          <a:p>
            <a:pPr lvl="1"/>
            <a:r>
              <a:rPr lang="en-GB" dirty="0" smtClean="0"/>
              <a:t>Useful books</a:t>
            </a:r>
          </a:p>
          <a:p>
            <a:pPr lvl="1"/>
            <a:r>
              <a:rPr lang="en-GB" dirty="0" smtClean="0"/>
              <a:t>Other useful websites</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  pages, for practical ideas</a:t>
            </a:r>
            <a:endParaRPr lang="en-GB" dirty="0"/>
          </a:p>
        </p:txBody>
      </p:sp>
      <p:sp>
        <p:nvSpPr>
          <p:cNvPr id="4" name="Content Placeholder 3"/>
          <p:cNvSpPr>
            <a:spLocks noGrp="1"/>
          </p:cNvSpPr>
          <p:nvPr>
            <p:ph sz="half" idx="1"/>
          </p:nvPr>
        </p:nvSpPr>
        <p:spPr/>
        <p:txBody>
          <a:bodyPr>
            <a:normAutofit fontScale="77500" lnSpcReduction="20000"/>
          </a:bodyPr>
          <a:lstStyle/>
          <a:p>
            <a:pPr lvl="0"/>
            <a:r>
              <a:rPr lang="en-GB" dirty="0" smtClean="0"/>
              <a:t>Map and influence stakeholders to get started  </a:t>
            </a:r>
          </a:p>
          <a:p>
            <a:pPr lvl="0"/>
            <a:r>
              <a:rPr lang="en-GB" dirty="0" smtClean="0"/>
              <a:t>Define and map a change process </a:t>
            </a:r>
          </a:p>
          <a:p>
            <a:pPr lvl="0"/>
            <a:r>
              <a:rPr lang="en-GB" dirty="0" smtClean="0"/>
              <a:t>Work with incentives to stimulate change</a:t>
            </a:r>
          </a:p>
          <a:p>
            <a:pPr lvl="0"/>
            <a:r>
              <a:rPr lang="en-GB" dirty="0" smtClean="0"/>
              <a:t>Assess change readiness, including analysis of the political economy</a:t>
            </a:r>
          </a:p>
          <a:p>
            <a:pPr lvl="0"/>
            <a:r>
              <a:rPr lang="en-GB" dirty="0" smtClean="0"/>
              <a:t>Assess existing capacity and capacity needs</a:t>
            </a:r>
          </a:p>
          <a:p>
            <a:pPr lvl="0"/>
            <a:r>
              <a:rPr lang="en-GB" dirty="0" smtClean="0"/>
              <a:t>Design the overall CD approach and an evolving mix of ‘best fit’ methods and tools</a:t>
            </a:r>
          </a:p>
        </p:txBody>
      </p:sp>
      <p:sp>
        <p:nvSpPr>
          <p:cNvPr id="5" name="Content Placeholder 4"/>
          <p:cNvSpPr>
            <a:spLocks noGrp="1"/>
          </p:cNvSpPr>
          <p:nvPr>
            <p:ph sz="half" idx="2"/>
          </p:nvPr>
        </p:nvSpPr>
        <p:spPr/>
        <p:txBody>
          <a:bodyPr>
            <a:normAutofit fontScale="77500" lnSpcReduction="20000"/>
          </a:bodyPr>
          <a:lstStyle/>
          <a:p>
            <a:pPr lvl="0"/>
            <a:r>
              <a:rPr lang="en-GB" dirty="0" smtClean="0"/>
              <a:t>Establish partnerships and networks for scale up  </a:t>
            </a:r>
          </a:p>
          <a:p>
            <a:pPr lvl="0"/>
            <a:r>
              <a:rPr lang="en-GB" dirty="0" smtClean="0"/>
              <a:t>Formulate capacity goals and objectives </a:t>
            </a:r>
          </a:p>
          <a:p>
            <a:pPr lvl="0"/>
            <a:r>
              <a:rPr lang="en-GB" dirty="0" smtClean="0"/>
              <a:t>Formulate capacity indicators for different contexts and levels</a:t>
            </a:r>
          </a:p>
          <a:p>
            <a:pPr lvl="0"/>
            <a:r>
              <a:rPr lang="en-GB" dirty="0" smtClean="0"/>
              <a:t>Measure capacity outcomes and results for different levels and contexts </a:t>
            </a:r>
          </a:p>
          <a:p>
            <a:pPr lvl="0"/>
            <a:r>
              <a:rPr lang="en-GB" dirty="0" smtClean="0"/>
              <a:t>Develop M&amp;E processes to foster learning</a:t>
            </a:r>
          </a:p>
          <a:p>
            <a:endParaRPr lang="en-GB" dirty="0"/>
          </a:p>
        </p:txBody>
      </p:sp>
      <p:sp>
        <p:nvSpPr>
          <p:cNvPr id="6" name="TextBox 5"/>
          <p:cNvSpPr txBox="1"/>
          <p:nvPr/>
        </p:nvSpPr>
        <p:spPr>
          <a:xfrm>
            <a:off x="571472" y="6000768"/>
            <a:ext cx="7858180" cy="400110"/>
          </a:xfrm>
          <a:prstGeom prst="rect">
            <a:avLst/>
          </a:prstGeom>
          <a:noFill/>
        </p:spPr>
        <p:txBody>
          <a:bodyPr wrap="square" rtlCol="0">
            <a:spAutoFit/>
          </a:bodyPr>
          <a:lstStyle/>
          <a:p>
            <a:r>
              <a:rPr lang="en-GB" sz="2000" b="1" dirty="0" smtClean="0"/>
              <a:t>All available on the LenCD website, under the learning package section</a:t>
            </a:r>
            <a:endParaRPr lang="en-GB" sz="2000" b="1" dirty="0"/>
          </a:p>
        </p:txBody>
      </p:sp>
    </p:spTree>
    <p:extLst>
      <p:ext uri="{BB962C8B-B14F-4D97-AF65-F5344CB8AC3E}">
        <p14:creationId xmlns:p14="http://schemas.microsoft.com/office/powerpoint/2010/main" xmlns="" val="2671363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Content Placeholder 22"/>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731969"/>
            <a:ext cx="8229600" cy="4697427"/>
          </a:xfrm>
        </p:spPr>
        <p:txBody>
          <a:bodyPr>
            <a:normAutofit fontScale="92500" lnSpcReduction="10000"/>
          </a:bodyPr>
          <a:lstStyle/>
          <a:p>
            <a:pPr lvl="0"/>
            <a:r>
              <a:rPr lang="en-GB" sz="2000" b="1" dirty="0" smtClean="0"/>
              <a:t>What</a:t>
            </a:r>
            <a:r>
              <a:rPr lang="en-GB" sz="2000" dirty="0" smtClean="0"/>
              <a:t> are the capacity issues you need to work on?  </a:t>
            </a:r>
          </a:p>
          <a:p>
            <a:pPr lvl="0"/>
            <a:r>
              <a:rPr lang="en-GB" sz="2000" b="1" dirty="0" smtClean="0"/>
              <a:t>Who</a:t>
            </a:r>
            <a:r>
              <a:rPr lang="en-GB" sz="2000" dirty="0" smtClean="0"/>
              <a:t> are the other stakeholders with an interest?</a:t>
            </a:r>
          </a:p>
          <a:p>
            <a:pPr lvl="0"/>
            <a:r>
              <a:rPr lang="en-GB" sz="2000" b="1" dirty="0" smtClean="0"/>
              <a:t>How</a:t>
            </a:r>
            <a:r>
              <a:rPr lang="en-GB" sz="2000" dirty="0" smtClean="0"/>
              <a:t> - which methods, tools or approaches will be most effective?</a:t>
            </a:r>
          </a:p>
          <a:p>
            <a:pPr lvl="0"/>
            <a:endParaRPr lang="en-GB" sz="2000" dirty="0" smtClean="0"/>
          </a:p>
          <a:p>
            <a:pPr lvl="0"/>
            <a:endParaRPr lang="en-GB" sz="2000" dirty="0" smtClean="0"/>
          </a:p>
          <a:p>
            <a:pPr lvl="0"/>
            <a:endParaRPr lang="en-GB" sz="2000" dirty="0" smtClean="0"/>
          </a:p>
          <a:p>
            <a:pPr lvl="0"/>
            <a:endParaRPr lang="en-GB" sz="2000" dirty="0" smtClean="0"/>
          </a:p>
          <a:p>
            <a:pPr lvl="0"/>
            <a:endParaRPr lang="en-GB" sz="2000" dirty="0" smtClean="0"/>
          </a:p>
          <a:p>
            <a:pPr lvl="0"/>
            <a:endParaRPr lang="en-GB" sz="2000" dirty="0" smtClean="0"/>
          </a:p>
          <a:p>
            <a:pPr lvl="0"/>
            <a:endParaRPr lang="en-GB" sz="2000" dirty="0" smtClean="0"/>
          </a:p>
          <a:p>
            <a:pPr lvl="0"/>
            <a:endParaRPr lang="en-GB" sz="2000" dirty="0" smtClean="0"/>
          </a:p>
          <a:p>
            <a:pPr lvl="0"/>
            <a:r>
              <a:rPr lang="en-GB" sz="2000" dirty="0" smtClean="0"/>
              <a:t>Gives a worked example of a provincial department where individuals have capacity but can’t use it because of party political power struggles in senior management.  The CD intervention needed is NOT technical skills.</a:t>
            </a:r>
            <a:endParaRPr lang="en-GB" dirty="0"/>
          </a:p>
        </p:txBody>
      </p:sp>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pic>
        <p:nvPicPr>
          <p:cNvPr id="22" name="Picture 21" descr="Map stakeholders figure 1.jpg"/>
          <p:cNvPicPr>
            <a:picLocks noChangeAspect="1"/>
          </p:cNvPicPr>
          <p:nvPr/>
        </p:nvPicPr>
        <p:blipFill>
          <a:blip r:embed="rId7" cstate="print"/>
          <a:stretch>
            <a:fillRect/>
          </a:stretch>
        </p:blipFill>
        <p:spPr>
          <a:xfrm>
            <a:off x="752985" y="2891056"/>
            <a:ext cx="7504167" cy="210958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428612"/>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85804" y="1814514"/>
            <a:ext cx="8229600" cy="3971940"/>
          </a:xfrm>
        </p:spPr>
        <p:style>
          <a:lnRef idx="2">
            <a:schemeClr val="accent1"/>
          </a:lnRef>
          <a:fillRef idx="1">
            <a:schemeClr val="lt1"/>
          </a:fillRef>
          <a:effectRef idx="0">
            <a:schemeClr val="accent1"/>
          </a:effectRef>
          <a:fontRef idx="minor">
            <a:schemeClr val="dk1"/>
          </a:fontRef>
        </p:style>
        <p:txBody>
          <a:bodyPr>
            <a:normAutofit/>
          </a:bodyPr>
          <a:lstStyle/>
          <a:p>
            <a:r>
              <a:rPr lang="en-GB" sz="3600" dirty="0" smtClean="0"/>
              <a:t>Not a training manual</a:t>
            </a:r>
          </a:p>
          <a:p>
            <a:r>
              <a:rPr lang="en-GB" sz="3600" dirty="0" smtClean="0"/>
              <a:t>Guidance notes on how to use the resources</a:t>
            </a:r>
          </a:p>
          <a:p>
            <a:r>
              <a:rPr lang="en-GB" sz="3600" dirty="0" smtClean="0"/>
              <a:t>Sample workshop plans</a:t>
            </a:r>
          </a:p>
          <a:p>
            <a:r>
              <a:rPr lang="en-GB" sz="3600" dirty="0" smtClean="0"/>
              <a:t>Sample exercises and reflection-learning questions</a:t>
            </a:r>
            <a:endParaRPr lang="en-GB"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Diagram 39"/>
          <p:cNvGraphicFramePr/>
          <p:nvPr>
            <p:extLst>
              <p:ext uri="{D42A27DB-BD31-4B8C-83A1-F6EECF244321}">
                <p14:modId xmlns:p14="http://schemas.microsoft.com/office/powerpoint/2010/main" xmlns="" val="414871661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1" name="Content Placeholder 40"/>
          <p:cNvGraphicFramePr>
            <a:graphicFrameLocks noGrp="1"/>
          </p:cNvGraphicFramePr>
          <p:nvPr>
            <p:ph idx="1"/>
          </p:nvPr>
        </p:nvGraphicFramePr>
        <p:xfrm>
          <a:off x="457200" y="1617682"/>
          <a:ext cx="8229600" cy="4525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2" name="Grouper 58"/>
          <p:cNvGrpSpPr>
            <a:grpSpLocks/>
          </p:cNvGrpSpPr>
          <p:nvPr/>
        </p:nvGrpSpPr>
        <p:grpSpPr bwMode="auto">
          <a:xfrm>
            <a:off x="0" y="6372249"/>
            <a:ext cx="9718675" cy="485775"/>
            <a:chOff x="-152400" y="6466510"/>
            <a:chExt cx="9753601" cy="485681"/>
          </a:xfrm>
        </p:grpSpPr>
        <p:sp>
          <p:nvSpPr>
            <p:cNvPr id="23"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24" name="Grouper 20"/>
            <p:cNvGrpSpPr>
              <a:grpSpLocks/>
            </p:cNvGrpSpPr>
            <p:nvPr/>
          </p:nvGrpSpPr>
          <p:grpSpPr bwMode="auto">
            <a:xfrm flipV="1">
              <a:off x="-152400" y="6466510"/>
              <a:ext cx="9753601" cy="485681"/>
              <a:chOff x="-152400" y="-76200"/>
              <a:chExt cx="9753601" cy="457201"/>
            </a:xfrm>
          </p:grpSpPr>
          <p:sp>
            <p:nvSpPr>
              <p:cNvPr id="25"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26" name="Grouper 19"/>
              <p:cNvGrpSpPr>
                <a:grpSpLocks/>
              </p:cNvGrpSpPr>
              <p:nvPr/>
            </p:nvGrpSpPr>
            <p:grpSpPr bwMode="auto">
              <a:xfrm>
                <a:off x="-152400" y="-32871"/>
                <a:ext cx="9376012" cy="413872"/>
                <a:chOff x="-152400" y="-32871"/>
                <a:chExt cx="9376012" cy="413872"/>
              </a:xfrm>
            </p:grpSpPr>
            <p:sp>
              <p:nvSpPr>
                <p:cNvPr id="27"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28"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9"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0"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1"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2"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3"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4"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5"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6"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7"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8"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39"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graphicEl>
                                              <a:dgm id="{16D52D0B-6B42-4748-B480-8D4BB5546506}"/>
                                            </p:graphicEl>
                                          </p:spTgt>
                                        </p:tgtEl>
                                        <p:attrNameLst>
                                          <p:attrName>style.visibility</p:attrName>
                                        </p:attrNameLst>
                                      </p:cBhvr>
                                      <p:to>
                                        <p:strVal val="visible"/>
                                      </p:to>
                                    </p:set>
                                    <p:animEffect transition="in" filter="fade">
                                      <p:cBhvr>
                                        <p:cTn id="7" dur="2000"/>
                                        <p:tgtEl>
                                          <p:spTgt spid="41">
                                            <p:graphicEl>
                                              <a:dgm id="{16D52D0B-6B42-4748-B480-8D4BB55465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graphicEl>
                                              <a:dgm id="{5A7C9A2D-AE39-43F2-89FB-951043391002}"/>
                                            </p:graphicEl>
                                          </p:spTgt>
                                        </p:tgtEl>
                                        <p:attrNameLst>
                                          <p:attrName>style.visibility</p:attrName>
                                        </p:attrNameLst>
                                      </p:cBhvr>
                                      <p:to>
                                        <p:strVal val="visible"/>
                                      </p:to>
                                    </p:set>
                                    <p:animEffect transition="in" filter="fade">
                                      <p:cBhvr>
                                        <p:cTn id="12" dur="2000"/>
                                        <p:tgtEl>
                                          <p:spTgt spid="41">
                                            <p:graphicEl>
                                              <a:dgm id="{5A7C9A2D-AE39-43F2-89FB-95104339100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
                                            <p:graphicEl>
                                              <a:dgm id="{41CD8997-8FF3-4572-B087-C735AA5D189A}"/>
                                            </p:graphicEl>
                                          </p:spTgt>
                                        </p:tgtEl>
                                        <p:attrNameLst>
                                          <p:attrName>style.visibility</p:attrName>
                                        </p:attrNameLst>
                                      </p:cBhvr>
                                      <p:to>
                                        <p:strVal val="visible"/>
                                      </p:to>
                                    </p:set>
                                    <p:animEffect transition="in" filter="fade">
                                      <p:cBhvr>
                                        <p:cTn id="17" dur="2000"/>
                                        <p:tgtEl>
                                          <p:spTgt spid="41">
                                            <p:graphicEl>
                                              <a:dgm id="{41CD8997-8FF3-4572-B087-C735AA5D189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graphicEl>
                                              <a:dgm id="{E42637AB-8140-4A55-9A09-E443DD5437DB}"/>
                                            </p:graphicEl>
                                          </p:spTgt>
                                        </p:tgtEl>
                                        <p:attrNameLst>
                                          <p:attrName>style.visibility</p:attrName>
                                        </p:attrNameLst>
                                      </p:cBhvr>
                                      <p:to>
                                        <p:strVal val="visible"/>
                                      </p:to>
                                    </p:set>
                                    <p:animEffect transition="in" filter="fade">
                                      <p:cBhvr>
                                        <p:cTn id="22" dur="2000"/>
                                        <p:tgtEl>
                                          <p:spTgt spid="41">
                                            <p:graphicEl>
                                              <a:dgm id="{E42637AB-8140-4A55-9A09-E443DD5437D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1"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Content Placeholder 2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graphicEl>
                                              <a:dgm id="{22E22A63-6DFB-4028-BEE1-8494DA71F23A}"/>
                                            </p:graphicEl>
                                          </p:spTgt>
                                        </p:tgtEl>
                                        <p:attrNameLst>
                                          <p:attrName>style.visibility</p:attrName>
                                        </p:attrNameLst>
                                      </p:cBhvr>
                                      <p:to>
                                        <p:strVal val="visible"/>
                                      </p:to>
                                    </p:set>
                                    <p:animEffect transition="in" filter="fade">
                                      <p:cBhvr>
                                        <p:cTn id="7" dur="2000"/>
                                        <p:tgtEl>
                                          <p:spTgt spid="25">
                                            <p:graphicEl>
                                              <a:dgm id="{22E22A63-6DFB-4028-BEE1-8494DA71F23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graphicEl>
                                              <a:dgm id="{4EF75F99-04B1-4340-B276-29176C867EB6}"/>
                                            </p:graphicEl>
                                          </p:spTgt>
                                        </p:tgtEl>
                                        <p:attrNameLst>
                                          <p:attrName>style.visibility</p:attrName>
                                        </p:attrNameLst>
                                      </p:cBhvr>
                                      <p:to>
                                        <p:strVal val="visible"/>
                                      </p:to>
                                    </p:set>
                                    <p:animEffect transition="in" filter="fade">
                                      <p:cBhvr>
                                        <p:cTn id="12" dur="2000"/>
                                        <p:tgtEl>
                                          <p:spTgt spid="25">
                                            <p:graphicEl>
                                              <a:dgm id="{4EF75F99-04B1-4340-B276-29176C867EB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graphicEl>
                                              <a:dgm id="{44684A5C-187B-49A4-9472-2820FF10E846}"/>
                                            </p:graphicEl>
                                          </p:spTgt>
                                        </p:tgtEl>
                                        <p:attrNameLst>
                                          <p:attrName>style.visibility</p:attrName>
                                        </p:attrNameLst>
                                      </p:cBhvr>
                                      <p:to>
                                        <p:strVal val="visible"/>
                                      </p:to>
                                    </p:set>
                                    <p:animEffect transition="in" filter="fade">
                                      <p:cBhvr>
                                        <p:cTn id="17" dur="2000"/>
                                        <p:tgtEl>
                                          <p:spTgt spid="25">
                                            <p:graphicEl>
                                              <a:dgm id="{44684A5C-187B-49A4-9472-2820FF10E84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graphicEl>
                                              <a:dgm id="{E4B99298-F8C2-4F48-8E53-3093B8B811D1}"/>
                                            </p:graphicEl>
                                          </p:spTgt>
                                        </p:tgtEl>
                                        <p:attrNameLst>
                                          <p:attrName>style.visibility</p:attrName>
                                        </p:attrNameLst>
                                      </p:cBhvr>
                                      <p:to>
                                        <p:strVal val="visible"/>
                                      </p:to>
                                    </p:set>
                                    <p:animEffect transition="in" filter="fade">
                                      <p:cBhvr>
                                        <p:cTn id="22" dur="2000"/>
                                        <p:tgtEl>
                                          <p:spTgt spid="25">
                                            <p:graphicEl>
                                              <a:dgm id="{E4B99298-F8C2-4F48-8E53-3093B8B811D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graphicEl>
                                              <a:dgm id="{A05B78D5-F81D-4200-8478-2E6A2052BD95}"/>
                                            </p:graphicEl>
                                          </p:spTgt>
                                        </p:tgtEl>
                                        <p:attrNameLst>
                                          <p:attrName>style.visibility</p:attrName>
                                        </p:attrNameLst>
                                      </p:cBhvr>
                                      <p:to>
                                        <p:strVal val="visible"/>
                                      </p:to>
                                    </p:set>
                                    <p:animEffect transition="in" filter="fade">
                                      <p:cBhvr>
                                        <p:cTn id="27" dur="2000"/>
                                        <p:tgtEl>
                                          <p:spTgt spid="25">
                                            <p:graphicEl>
                                              <a:dgm id="{A05B78D5-F81D-4200-8478-2E6A2052BD9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graphicEl>
                                              <a:dgm id="{4E15239D-3238-4175-8F9C-E7EBC3AD884E}"/>
                                            </p:graphicEl>
                                          </p:spTgt>
                                        </p:tgtEl>
                                        <p:attrNameLst>
                                          <p:attrName>style.visibility</p:attrName>
                                        </p:attrNameLst>
                                      </p:cBhvr>
                                      <p:to>
                                        <p:strVal val="visible"/>
                                      </p:to>
                                    </p:set>
                                    <p:animEffect transition="in" filter="fade">
                                      <p:cBhvr>
                                        <p:cTn id="32" dur="2000"/>
                                        <p:tgtEl>
                                          <p:spTgt spid="25">
                                            <p:graphicEl>
                                              <a:dgm id="{4E15239D-3238-4175-8F9C-E7EBC3AD884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graphicEl>
                                              <a:dgm id="{D6A5515D-7109-4AEE-A1EB-8A10A299DDA3}"/>
                                            </p:graphicEl>
                                          </p:spTgt>
                                        </p:tgtEl>
                                        <p:attrNameLst>
                                          <p:attrName>style.visibility</p:attrName>
                                        </p:attrNameLst>
                                      </p:cBhvr>
                                      <p:to>
                                        <p:strVal val="visible"/>
                                      </p:to>
                                    </p:set>
                                    <p:animEffect transition="in" filter="fade">
                                      <p:cBhvr>
                                        <p:cTn id="37" dur="2000"/>
                                        <p:tgtEl>
                                          <p:spTgt spid="25">
                                            <p:graphicEl>
                                              <a:dgm id="{D6A5515D-7109-4AEE-A1EB-8A10A299DDA3}"/>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graphicEl>
                                              <a:dgm id="{977B7768-2245-4C8E-BE37-C40AD9CF52A2}"/>
                                            </p:graphicEl>
                                          </p:spTgt>
                                        </p:tgtEl>
                                        <p:attrNameLst>
                                          <p:attrName>style.visibility</p:attrName>
                                        </p:attrNameLst>
                                      </p:cBhvr>
                                      <p:to>
                                        <p:strVal val="visible"/>
                                      </p:to>
                                    </p:set>
                                    <p:animEffect transition="in" filter="fade">
                                      <p:cBhvr>
                                        <p:cTn id="42" dur="2000"/>
                                        <p:tgtEl>
                                          <p:spTgt spid="25">
                                            <p:graphicEl>
                                              <a:dgm id="{977B7768-2245-4C8E-BE37-C40AD9CF52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r>
              <a:rPr lang="en-GB" b="1" i="1" dirty="0" smtClean="0"/>
              <a:t>Training and Beyond: Seeking better practices for capacity development</a:t>
            </a:r>
          </a:p>
          <a:p>
            <a:pPr>
              <a:buNone/>
            </a:pPr>
            <a:r>
              <a:rPr lang="en-GB" dirty="0" smtClean="0"/>
              <a:t>	Which documents the changing paradigm in CD and what is emerging as a consensus about good practice</a:t>
            </a:r>
          </a:p>
          <a:p>
            <a:pPr>
              <a:buNone/>
            </a:pPr>
            <a:r>
              <a:rPr lang="en-GB" sz="2800" dirty="0" smtClean="0"/>
              <a:t>	</a:t>
            </a:r>
            <a:r>
              <a:rPr lang="en-GB" sz="1900" i="1" dirty="0" smtClean="0"/>
              <a:t>Jenny Pearson (2011) </a:t>
            </a:r>
            <a:r>
              <a:rPr lang="en-GB" sz="1900" i="1" dirty="0" err="1" smtClean="0"/>
              <a:t>OEDC</a:t>
            </a:r>
            <a:r>
              <a:rPr lang="en-GB" sz="1900" i="1" dirty="0" smtClean="0"/>
              <a:t> Development Co-operation Working Papers, No. 1, OECD Publishing </a:t>
            </a:r>
            <a:r>
              <a:rPr lang="en-US" sz="1900" i="1" u="sng" dirty="0" smtClean="0">
                <a:hlinkClick r:id="rId7"/>
              </a:rPr>
              <a:t>http://www.oecd-ilibrary.org/development/training-and-beyond-seeking-better-practices-for-capacity-development_5kgf1nsnj8tf-en;jsessionid=4ld21rkgpd5gq.delta</a:t>
            </a:r>
            <a:endParaRPr lang="en-GB" sz="1900" i="1" dirty="0"/>
          </a:p>
        </p:txBody>
      </p:sp>
      <p:grpSp>
        <p:nvGrpSpPr>
          <p:cNvPr id="4" name="Grouper 58"/>
          <p:cNvGrpSpPr>
            <a:grpSpLocks/>
          </p:cNvGrpSpPr>
          <p:nvPr/>
        </p:nvGrpSpPr>
        <p:grpSpPr bwMode="auto">
          <a:xfrm>
            <a:off x="0" y="6372225"/>
            <a:ext cx="9718675" cy="485775"/>
            <a:chOff x="-152400" y="6466510"/>
            <a:chExt cx="9753601" cy="485681"/>
          </a:xfrm>
        </p:grpSpPr>
        <p:sp>
          <p:nvSpPr>
            <p:cNvPr id="5"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6" name="Grouper 20"/>
            <p:cNvGrpSpPr>
              <a:grpSpLocks/>
            </p:cNvGrpSpPr>
            <p:nvPr/>
          </p:nvGrpSpPr>
          <p:grpSpPr bwMode="auto">
            <a:xfrm flipV="1">
              <a:off x="-152400" y="6466510"/>
              <a:ext cx="9753601" cy="485681"/>
              <a:chOff x="-152400" y="-76200"/>
              <a:chExt cx="9753601" cy="457201"/>
            </a:xfrm>
          </p:grpSpPr>
          <p:sp>
            <p:nvSpPr>
              <p:cNvPr id="7"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8" name="Grouper 19"/>
              <p:cNvGrpSpPr>
                <a:grpSpLocks/>
              </p:cNvGrpSpPr>
              <p:nvPr/>
            </p:nvGrpSpPr>
            <p:grpSpPr bwMode="auto">
              <a:xfrm>
                <a:off x="-152400" y="-32871"/>
                <a:ext cx="9376012" cy="413872"/>
                <a:chOff x="-152400" y="-32871"/>
                <a:chExt cx="9376012" cy="413872"/>
              </a:xfrm>
            </p:grpSpPr>
            <p:sp>
              <p:nvSpPr>
                <p:cNvPr id="9"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0"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1"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2"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3"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4"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5"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Diagram 26"/>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Diagram 4" descr="5%"/>
          <p:cNvPicPr>
            <a:picLocks noGrp="1"/>
          </p:cNvPicPr>
          <p:nvPr>
            <p:ph idx="1"/>
          </p:nvPr>
        </p:nvPicPr>
        <p:blipFill>
          <a:blip r:embed="rId7" cstate="print">
            <a:clrChange>
              <a:clrFrom>
                <a:srgbClr val="DDD9C3"/>
              </a:clrFrom>
              <a:clrTo>
                <a:srgbClr val="DDD9C3">
                  <a:alpha val="0"/>
                </a:srgbClr>
              </a:clrTo>
            </a:clrChange>
          </a:blip>
          <a:srcRect/>
          <a:stretch>
            <a:fillRect/>
          </a:stretch>
        </p:blipFill>
        <p:spPr bwMode="auto">
          <a:xfrm>
            <a:off x="785786" y="1571612"/>
            <a:ext cx="6572295" cy="4643470"/>
          </a:xfrm>
          <a:prstGeom prst="rect">
            <a:avLst/>
          </a:prstGeom>
          <a:noFill/>
          <a:ln w="9525">
            <a:noFill/>
            <a:miter lim="800000"/>
            <a:headEnd/>
            <a:tailEnd/>
          </a:ln>
        </p:spPr>
      </p:pic>
      <p:sp>
        <p:nvSpPr>
          <p:cNvPr id="1026" name="AutoShape 2"/>
          <p:cNvSpPr>
            <a:spLocks noChangeArrowheads="1"/>
          </p:cNvSpPr>
          <p:nvPr/>
        </p:nvSpPr>
        <p:spPr bwMode="auto">
          <a:xfrm>
            <a:off x="7286644" y="1571612"/>
            <a:ext cx="1285884" cy="3143272"/>
          </a:xfrm>
          <a:prstGeom prst="roundRect">
            <a:avLst>
              <a:gd name="adj" fmla="val 16667"/>
            </a:avLst>
          </a:prstGeom>
          <a:solidFill>
            <a:srgbClr val="FDE9D9"/>
          </a:solidFill>
          <a:ln w="9525" cap="rnd">
            <a:solidFill>
              <a:srgbClr val="943634"/>
            </a:solidFill>
            <a:prstDash val="sysDot"/>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1" i="1" u="none" strike="noStrike" cap="none" normalizeH="0" baseline="0" dirty="0" smtClean="0">
                <a:ln>
                  <a:noFill/>
                </a:ln>
                <a:solidFill>
                  <a:srgbClr val="943634"/>
                </a:solidFill>
                <a:effectLst/>
                <a:latin typeface="Calibri" pitchFamily="34" charset="0"/>
              </a:rPr>
              <a:t>Results based management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50" b="0" i="0" u="none" strike="noStrike" cap="none" normalizeH="0" baseline="0" dirty="0" smtClean="0">
                <a:ln>
                  <a:noFill/>
                </a:ln>
                <a:solidFill>
                  <a:schemeClr val="tx1"/>
                </a:solidFill>
                <a:effectLst/>
                <a:latin typeface="Calibri" pitchFamily="34" charset="0"/>
              </a:rPr>
              <a:t>At the simpler/lower levels of systems and their capacity needs </a:t>
            </a:r>
            <a:r>
              <a:rPr kumimoji="0" lang="en-GB" sz="1050" b="0" i="0" u="none" strike="noStrike" cap="none" normalizeH="0" baseline="0" dirty="0" err="1" smtClean="0">
                <a:ln>
                  <a:noFill/>
                </a:ln>
                <a:solidFill>
                  <a:schemeClr val="tx1"/>
                </a:solidFill>
                <a:effectLst/>
                <a:latin typeface="Calibri" pitchFamily="34" charset="0"/>
              </a:rPr>
              <a:t>RBM</a:t>
            </a:r>
            <a:r>
              <a:rPr kumimoji="0" lang="en-GB" sz="1050" b="0" i="0" u="none" strike="noStrike" cap="none" normalizeH="0" baseline="0" dirty="0" smtClean="0">
                <a:ln>
                  <a:noFill/>
                </a:ln>
                <a:solidFill>
                  <a:schemeClr val="tx1"/>
                </a:solidFill>
                <a:effectLst/>
                <a:latin typeface="Calibri" pitchFamily="34" charset="0"/>
              </a:rPr>
              <a:t> approaches can be helpful. The relevance and usefulness of </a:t>
            </a:r>
            <a:r>
              <a:rPr kumimoji="0" lang="en-GB" sz="1050" b="0" i="0" u="none" strike="noStrike" cap="none" normalizeH="0" baseline="0" dirty="0" err="1" smtClean="0">
                <a:ln>
                  <a:noFill/>
                </a:ln>
                <a:solidFill>
                  <a:schemeClr val="tx1"/>
                </a:solidFill>
                <a:effectLst/>
                <a:latin typeface="Calibri" pitchFamily="34" charset="0"/>
              </a:rPr>
              <a:t>RBM</a:t>
            </a:r>
            <a:r>
              <a:rPr kumimoji="0" lang="en-GB" sz="1050" b="0" i="0" u="none" strike="noStrike" cap="none" normalizeH="0" baseline="0" dirty="0" smtClean="0">
                <a:ln>
                  <a:noFill/>
                </a:ln>
                <a:solidFill>
                  <a:schemeClr val="tx1"/>
                </a:solidFill>
                <a:effectLst/>
                <a:latin typeface="Calibri" pitchFamily="34" charset="0"/>
              </a:rPr>
              <a:t> decreases as the complexity of the system increases.</a:t>
            </a:r>
            <a:endParaRPr kumimoji="0" lang="en-GB" sz="105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1" i="1" u="none" strike="noStrike" cap="none" normalizeH="0" baseline="0" dirty="0" smtClean="0">
                <a:ln>
                  <a:noFill/>
                </a:ln>
                <a:solidFill>
                  <a:srgbClr val="943634"/>
                </a:solidFill>
                <a:effectLst/>
                <a:latin typeface="Calibri" pitchFamily="34" charset="0"/>
              </a:rPr>
              <a:t>Complexity </a:t>
            </a:r>
            <a:endParaRPr kumimoji="0" lang="en-US" sz="2000" b="0" i="0" u="none" strike="noStrike" cap="none" normalizeH="0" baseline="0" dirty="0" smtClean="0">
              <a:ln>
                <a:noFill/>
              </a:ln>
              <a:solidFill>
                <a:schemeClr val="tx1"/>
              </a:solidFill>
              <a:effectLst/>
              <a:latin typeface="Arial" pitchFamily="34" charset="0"/>
            </a:endParaRPr>
          </a:p>
        </p:txBody>
      </p:sp>
      <p:cxnSp>
        <p:nvCxnSpPr>
          <p:cNvPr id="8" name="Straight Arrow Connector 7"/>
          <p:cNvCxnSpPr/>
          <p:nvPr/>
        </p:nvCxnSpPr>
        <p:spPr>
          <a:xfrm rot="5400000">
            <a:off x="5857090" y="3142454"/>
            <a:ext cx="2857520" cy="1588"/>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9" name="Grouper 58"/>
          <p:cNvGrpSpPr>
            <a:grpSpLocks/>
          </p:cNvGrpSpPr>
          <p:nvPr/>
        </p:nvGrpSpPr>
        <p:grpSpPr bwMode="auto">
          <a:xfrm>
            <a:off x="0" y="6372225"/>
            <a:ext cx="9718675" cy="485775"/>
            <a:chOff x="-152400" y="6466510"/>
            <a:chExt cx="9753601" cy="485681"/>
          </a:xfrm>
        </p:grpSpPr>
        <p:sp>
          <p:nvSpPr>
            <p:cNvPr id="10"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11" name="Grouper 20"/>
            <p:cNvGrpSpPr>
              <a:grpSpLocks/>
            </p:cNvGrpSpPr>
            <p:nvPr/>
          </p:nvGrpSpPr>
          <p:grpSpPr bwMode="auto">
            <a:xfrm flipV="1">
              <a:off x="-152400" y="6466510"/>
              <a:ext cx="9753601" cy="485681"/>
              <a:chOff x="-152400" y="-76200"/>
              <a:chExt cx="9753601" cy="457201"/>
            </a:xfrm>
          </p:grpSpPr>
          <p:sp>
            <p:nvSpPr>
              <p:cNvPr id="12"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13" name="Grouper 19"/>
              <p:cNvGrpSpPr>
                <a:grpSpLocks/>
              </p:cNvGrpSpPr>
              <p:nvPr/>
            </p:nvGrpSpPr>
            <p:grpSpPr bwMode="auto">
              <a:xfrm>
                <a:off x="-152400" y="-32871"/>
                <a:ext cx="9376012" cy="413872"/>
                <a:chOff x="-152400" y="-32871"/>
                <a:chExt cx="9376012" cy="413872"/>
              </a:xfrm>
            </p:grpSpPr>
            <p:sp>
              <p:nvSpPr>
                <p:cNvPr id="14"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5"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6"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7"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8"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3"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4"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5"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6"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3000" fill="hold"/>
                                        <p:tgtEl>
                                          <p:spTgt spid="1026"/>
                                        </p:tgtEl>
                                        <p:attrNameLst>
                                          <p:attrName>ppt_x</p:attrName>
                                        </p:attrNameLst>
                                      </p:cBhvr>
                                      <p:tavLst>
                                        <p:tav tm="0">
                                          <p:val>
                                            <p:strVal val="#ppt_x"/>
                                          </p:val>
                                        </p:tav>
                                        <p:tav tm="100000">
                                          <p:val>
                                            <p:strVal val="#ppt_x"/>
                                          </p:val>
                                        </p:tav>
                                      </p:tavLst>
                                    </p:anim>
                                    <p:anim calcmode="lin" valueType="num">
                                      <p:cBhvr additive="base">
                                        <p:cTn id="13" dur="3000" fill="hold"/>
                                        <p:tgtEl>
                                          <p:spTgt spid="1026"/>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3000" fill="hold"/>
                                        <p:tgtEl>
                                          <p:spTgt spid="8"/>
                                        </p:tgtEl>
                                        <p:attrNameLst>
                                          <p:attrName>ppt_x</p:attrName>
                                        </p:attrNameLst>
                                      </p:cBhvr>
                                      <p:tavLst>
                                        <p:tav tm="0">
                                          <p:val>
                                            <p:strVal val="#ppt_x"/>
                                          </p:val>
                                        </p:tav>
                                        <p:tav tm="100000">
                                          <p:val>
                                            <p:strVal val="#ppt_x"/>
                                          </p:val>
                                        </p:tav>
                                      </p:tavLst>
                                    </p:anim>
                                    <p:anim calcmode="lin" valueType="num">
                                      <p:cBhvr additive="base">
                                        <p:cTn id="17" dur="30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591912938"/>
              </p:ext>
            </p:extLst>
          </p:nvPr>
        </p:nvGraphicFramePr>
        <p:xfrm>
          <a:off x="827584" y="1988840"/>
          <a:ext cx="7315746" cy="3726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2295"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0" name="Diagram 29"/>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Grouper 58"/>
          <p:cNvGrpSpPr>
            <a:grpSpLocks/>
          </p:cNvGrpSpPr>
          <p:nvPr/>
        </p:nvGrpSpPr>
        <p:grpSpPr bwMode="auto">
          <a:xfrm>
            <a:off x="0" y="6372225"/>
            <a:ext cx="9718675" cy="485775"/>
            <a:chOff x="-152400" y="6466510"/>
            <a:chExt cx="9753601" cy="485681"/>
          </a:xfrm>
        </p:grpSpPr>
        <p:sp>
          <p:nvSpPr>
            <p:cNvPr id="11" name="Text Box 23"/>
            <p:cNvSpPr txBox="1">
              <a:spLocks noChangeArrowheads="1"/>
            </p:cNvSpPr>
            <p:nvPr/>
          </p:nvSpPr>
          <p:spPr bwMode="auto">
            <a:xfrm>
              <a:off x="6271403" y="6614446"/>
              <a:ext cx="2829532" cy="261559"/>
            </a:xfrm>
            <a:prstGeom prst="rect">
              <a:avLst/>
            </a:prstGeom>
            <a:noFill/>
            <a:ln w="9525">
              <a:noFill/>
              <a:miter lim="800000"/>
              <a:headEnd/>
              <a:tailEnd/>
            </a:ln>
          </p:spPr>
          <p:txBody>
            <a:bodyPr>
              <a:spAutoFit/>
            </a:bodyPr>
            <a:lstStyle/>
            <a:p>
              <a:pPr algn="ctr">
                <a:spcBef>
                  <a:spcPct val="50000"/>
                </a:spcBef>
              </a:pPr>
              <a:r>
                <a:rPr lang="en-US" sz="1100" i="1">
                  <a:solidFill>
                    <a:srgbClr val="000000"/>
                  </a:solidFill>
                  <a:latin typeface="Tahoma" pitchFamily="26" charset="0"/>
                </a:rPr>
                <a:t>www.LenCD.org &amp; </a:t>
              </a:r>
              <a:r>
                <a:rPr lang="fr-FR" sz="1100" i="1">
                  <a:solidFill>
                    <a:srgbClr val="000000"/>
                  </a:solidFill>
                  <a:latin typeface="Tahoma" pitchFamily="26" charset="0"/>
                </a:rPr>
                <a:t>www.train4dev.net</a:t>
              </a:r>
              <a:endParaRPr lang="en-US" sz="1100" i="1">
                <a:solidFill>
                  <a:srgbClr val="000000"/>
                </a:solidFill>
                <a:latin typeface="Tahoma" pitchFamily="26" charset="0"/>
              </a:endParaRPr>
            </a:p>
          </p:txBody>
        </p:sp>
        <p:grpSp>
          <p:nvGrpSpPr>
            <p:cNvPr id="14" name="Grouper 20"/>
            <p:cNvGrpSpPr>
              <a:grpSpLocks/>
            </p:cNvGrpSpPr>
            <p:nvPr/>
          </p:nvGrpSpPr>
          <p:grpSpPr bwMode="auto">
            <a:xfrm flipV="1">
              <a:off x="-152400" y="6466510"/>
              <a:ext cx="9753601" cy="485681"/>
              <a:chOff x="-152400" y="-76200"/>
              <a:chExt cx="9753601" cy="457201"/>
            </a:xfrm>
          </p:grpSpPr>
          <p:sp>
            <p:nvSpPr>
              <p:cNvPr id="15" name="Freeform 22"/>
              <p:cNvSpPr>
                <a:spLocks/>
              </p:cNvSpPr>
              <p:nvPr/>
            </p:nvSpPr>
            <p:spPr bwMode="auto">
              <a:xfrm>
                <a:off x="2973468" y="-76200"/>
                <a:ext cx="6627733" cy="457201"/>
              </a:xfrm>
              <a:custGeom>
                <a:avLst/>
                <a:gdLst/>
                <a:ahLst/>
                <a:cxnLst>
                  <a:cxn ang="0">
                    <a:pos x="192" y="40"/>
                  </a:cxn>
                  <a:cxn ang="0">
                    <a:pos x="576" y="184"/>
                  </a:cxn>
                  <a:cxn ang="0">
                    <a:pos x="3648" y="40"/>
                  </a:cxn>
                  <a:cxn ang="0">
                    <a:pos x="3120" y="424"/>
                  </a:cxn>
                </a:cxnLst>
                <a:rect l="0" t="0" r="r" b="b"/>
                <a:pathLst>
                  <a:path w="4072" h="424">
                    <a:moveTo>
                      <a:pt x="192" y="40"/>
                    </a:moveTo>
                    <a:cubicBezTo>
                      <a:pt x="96" y="112"/>
                      <a:pt x="0" y="184"/>
                      <a:pt x="576" y="184"/>
                    </a:cubicBezTo>
                    <a:cubicBezTo>
                      <a:pt x="1152" y="184"/>
                      <a:pt x="3224" y="0"/>
                      <a:pt x="3648" y="40"/>
                    </a:cubicBezTo>
                    <a:cubicBezTo>
                      <a:pt x="4072" y="80"/>
                      <a:pt x="3596" y="252"/>
                      <a:pt x="3120" y="424"/>
                    </a:cubicBezTo>
                  </a:path>
                </a:pathLst>
              </a:custGeom>
              <a:noFill/>
              <a:ln w="38100" cmpd="sng">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nvGrpSpPr>
              <p:cNvPr id="16" name="Grouper 19"/>
              <p:cNvGrpSpPr>
                <a:grpSpLocks/>
              </p:cNvGrpSpPr>
              <p:nvPr/>
            </p:nvGrpSpPr>
            <p:grpSpPr bwMode="auto">
              <a:xfrm>
                <a:off x="-152400" y="-32871"/>
                <a:ext cx="9376012" cy="413872"/>
                <a:chOff x="-152400" y="-32871"/>
                <a:chExt cx="9376012" cy="413872"/>
              </a:xfrm>
            </p:grpSpPr>
            <p:sp>
              <p:nvSpPr>
                <p:cNvPr id="17" name="Rectangle 16"/>
                <p:cNvSpPr>
                  <a:spLocks noChangeArrowheads="1"/>
                </p:cNvSpPr>
                <p:nvPr/>
              </p:nvSpPr>
              <p:spPr bwMode="auto">
                <a:xfrm>
                  <a:off x="-152400" y="-32871"/>
                  <a:ext cx="9376012" cy="413872"/>
                </a:xfrm>
                <a:prstGeom prst="rect">
                  <a:avLst/>
                </a:prstGeom>
                <a:noFill/>
                <a:ln w="9525">
                  <a:solidFill>
                    <a:schemeClr val="bg1">
                      <a:lumMod val="50000"/>
                    </a:schemeClr>
                  </a:solidFill>
                  <a:miter lim="800000"/>
                  <a:headEnd/>
                  <a:tailEnd/>
                </a:ln>
                <a:effectLst/>
              </p:spPr>
              <p:txBody>
                <a:bodyPr wrap="none" anchor="ctr"/>
                <a:lstStyle/>
                <a:p>
                  <a:pPr fontAlgn="auto">
                    <a:spcBef>
                      <a:spcPts val="0"/>
                    </a:spcBef>
                    <a:spcAft>
                      <a:spcPts val="0"/>
                    </a:spcAft>
                    <a:defRPr/>
                  </a:pPr>
                  <a:endParaRPr lang="en-GB">
                    <a:solidFill>
                      <a:srgbClr val="000000"/>
                    </a:solidFill>
                    <a:latin typeface="+mn-lt"/>
                    <a:ea typeface="+mn-ea"/>
                  </a:endParaRPr>
                </a:p>
              </p:txBody>
            </p:sp>
            <p:sp>
              <p:nvSpPr>
                <p:cNvPr id="18" name="Line 17"/>
                <p:cNvSpPr>
                  <a:spLocks noChangeShapeType="1"/>
                </p:cNvSpPr>
                <p:nvPr/>
              </p:nvSpPr>
              <p:spPr bwMode="auto">
                <a:xfrm flipV="1">
                  <a:off x="159868" y="-32871"/>
                  <a:ext cx="2655873"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19" name="Line 18"/>
                <p:cNvSpPr>
                  <a:spLocks noChangeShapeType="1"/>
                </p:cNvSpPr>
                <p:nvPr/>
              </p:nvSpPr>
              <p:spPr bwMode="auto">
                <a:xfrm>
                  <a:off x="-152400" y="-32871"/>
                  <a:ext cx="7344675"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0" name="Line 19"/>
                <p:cNvSpPr>
                  <a:spLocks noChangeShapeType="1"/>
                </p:cNvSpPr>
                <p:nvPr/>
              </p:nvSpPr>
              <p:spPr bwMode="auto">
                <a:xfrm flipV="1">
                  <a:off x="2815741" y="-32871"/>
                  <a:ext cx="429846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1" name="Line 20"/>
                <p:cNvSpPr>
                  <a:spLocks noChangeShapeType="1"/>
                </p:cNvSpPr>
                <p:nvPr/>
              </p:nvSpPr>
              <p:spPr bwMode="auto">
                <a:xfrm flipV="1">
                  <a:off x="1176333" y="-32871"/>
                  <a:ext cx="6952747"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2" name="Freeform 21"/>
                <p:cNvSpPr>
                  <a:spLocks/>
                </p:cNvSpPr>
                <p:nvPr/>
              </p:nvSpPr>
              <p:spPr bwMode="auto">
                <a:xfrm>
                  <a:off x="-152400" y="140447"/>
                  <a:ext cx="4453009" cy="240554"/>
                </a:xfrm>
                <a:custGeom>
                  <a:avLst/>
                  <a:gdLst/>
                  <a:ahLst/>
                  <a:cxnLst>
                    <a:cxn ang="0">
                      <a:pos x="0" y="32"/>
                    </a:cxn>
                    <a:cxn ang="0">
                      <a:pos x="1296" y="32"/>
                    </a:cxn>
                    <a:cxn ang="0">
                      <a:pos x="2736" y="224"/>
                    </a:cxn>
                  </a:cxnLst>
                  <a:rect l="0" t="0" r="r" b="b"/>
                  <a:pathLst>
                    <a:path w="2736" h="224">
                      <a:moveTo>
                        <a:pt x="0" y="32"/>
                      </a:moveTo>
                      <a:cubicBezTo>
                        <a:pt x="420" y="16"/>
                        <a:pt x="840" y="0"/>
                        <a:pt x="1296" y="32"/>
                      </a:cubicBezTo>
                      <a:cubicBezTo>
                        <a:pt x="1752" y="64"/>
                        <a:pt x="2244" y="144"/>
                        <a:pt x="2736" y="224"/>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3" name="Freeform 24"/>
                <p:cNvSpPr>
                  <a:spLocks/>
                </p:cNvSpPr>
                <p:nvPr/>
              </p:nvSpPr>
              <p:spPr bwMode="auto">
                <a:xfrm>
                  <a:off x="-152400" y="207683"/>
                  <a:ext cx="2891668" cy="173318"/>
                </a:xfrm>
                <a:custGeom>
                  <a:avLst/>
                  <a:gdLst/>
                  <a:ahLst/>
                  <a:cxnLst>
                    <a:cxn ang="0">
                      <a:pos x="0" y="64"/>
                    </a:cxn>
                    <a:cxn ang="0">
                      <a:pos x="1200" y="16"/>
                    </a:cxn>
                    <a:cxn ang="0">
                      <a:pos x="1776" y="160"/>
                    </a:cxn>
                  </a:cxnLst>
                  <a:rect l="0" t="0" r="r" b="b"/>
                  <a:pathLst>
                    <a:path w="1776" h="160">
                      <a:moveTo>
                        <a:pt x="0" y="64"/>
                      </a:moveTo>
                      <a:cubicBezTo>
                        <a:pt x="452" y="32"/>
                        <a:pt x="904" y="0"/>
                        <a:pt x="1200" y="16"/>
                      </a:cubicBezTo>
                      <a:cubicBezTo>
                        <a:pt x="1496" y="32"/>
                        <a:pt x="1636" y="96"/>
                        <a:pt x="1776" y="160"/>
                      </a:cubicBezTo>
                    </a:path>
                  </a:pathLst>
                </a:cu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4" name="Line 25"/>
                <p:cNvSpPr>
                  <a:spLocks noChangeShapeType="1"/>
                </p:cNvSpPr>
                <p:nvPr/>
              </p:nvSpPr>
              <p:spPr bwMode="auto">
                <a:xfrm flipH="1">
                  <a:off x="2973468" y="19424"/>
                  <a:ext cx="1249073" cy="361577"/>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5" name="Line 26"/>
                <p:cNvSpPr>
                  <a:spLocks noChangeShapeType="1"/>
                </p:cNvSpPr>
                <p:nvPr/>
              </p:nvSpPr>
              <p:spPr bwMode="auto">
                <a:xfrm>
                  <a:off x="4536403" y="-32871"/>
                  <a:ext cx="2655872" cy="413872"/>
                </a:xfrm>
                <a:prstGeom prst="line">
                  <a:avLst/>
                </a:prstGeom>
                <a:noFill/>
                <a:ln w="952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6" name="Line 27"/>
                <p:cNvSpPr>
                  <a:spLocks noChangeShapeType="1"/>
                </p:cNvSpPr>
                <p:nvPr/>
              </p:nvSpPr>
              <p:spPr bwMode="auto">
                <a:xfrm flipV="1">
                  <a:off x="1566669" y="-32871"/>
                  <a:ext cx="2109403" cy="413872"/>
                </a:xfrm>
                <a:prstGeom prst="line">
                  <a:avLst/>
                </a:prstGeom>
                <a:noFill/>
                <a:ln w="57150" cmpd="thickThin">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7" name="Line 28"/>
                <p:cNvSpPr>
                  <a:spLocks noChangeShapeType="1"/>
                </p:cNvSpPr>
                <p:nvPr/>
              </p:nvSpPr>
              <p:spPr bwMode="auto">
                <a:xfrm flipV="1">
                  <a:off x="-152400" y="-32871"/>
                  <a:ext cx="1953269" cy="155389"/>
                </a:xfrm>
                <a:prstGeom prst="line">
                  <a:avLst/>
                </a:prstGeom>
                <a:noFill/>
                <a:ln w="38100" cmpd="dbl">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8" name="Line 29"/>
                <p:cNvSpPr>
                  <a:spLocks noChangeShapeType="1"/>
                </p:cNvSpPr>
                <p:nvPr/>
              </p:nvSpPr>
              <p:spPr bwMode="auto">
                <a:xfrm>
                  <a:off x="4380269" y="-32871"/>
                  <a:ext cx="390335" cy="413872"/>
                </a:xfrm>
                <a:prstGeom prst="line">
                  <a:avLst/>
                </a:prstGeom>
                <a:noFill/>
                <a:ln w="76200" cmpd="tri">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sp>
              <p:nvSpPr>
                <p:cNvPr id="29" name="Line 30"/>
                <p:cNvSpPr>
                  <a:spLocks noChangeShapeType="1"/>
                </p:cNvSpPr>
                <p:nvPr/>
              </p:nvSpPr>
              <p:spPr bwMode="auto">
                <a:xfrm>
                  <a:off x="5160939" y="-32871"/>
                  <a:ext cx="2733940" cy="41387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GB">
                    <a:solidFill>
                      <a:srgbClr val="000000"/>
                    </a:solidFill>
                    <a:latin typeface="+mn-lt"/>
                    <a:ea typeface="+mn-ea"/>
                  </a:endParaRPr>
                </a:p>
              </p:txBody>
            </p:sp>
          </p:gr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2779</Words>
  <Application>Microsoft Office PowerPoint</Application>
  <PresentationFormat>On-screen Show (4:3)</PresentationFormat>
  <Paragraphs>277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Learning Package on Capacity Development</vt:lpstr>
      <vt:lpstr>Information about the package</vt:lpstr>
      <vt:lpstr>Slide 3</vt:lpstr>
      <vt:lpstr>Slide 4</vt:lpstr>
      <vt:lpstr>Slide 5</vt:lpstr>
      <vt:lpstr>Slide 6</vt:lpstr>
      <vt:lpstr>Slide 7</vt:lpstr>
      <vt:lpstr>Slide 8</vt:lpstr>
      <vt:lpstr>Slide 9</vt:lpstr>
      <vt:lpstr>Core Concept section</vt:lpstr>
      <vt:lpstr>Slide 11</vt:lpstr>
      <vt:lpstr>Slide 12</vt:lpstr>
      <vt:lpstr>Slide 13</vt:lpstr>
      <vt:lpstr>Slide 14</vt:lpstr>
      <vt:lpstr>Slide 15</vt:lpstr>
      <vt:lpstr>Slide 16</vt:lpstr>
      <vt:lpstr>Slide 17</vt:lpstr>
      <vt:lpstr>Capacity: what is it?</vt:lpstr>
      <vt:lpstr>Definitions of capacity</vt:lpstr>
      <vt:lpstr>Slide 20</vt:lpstr>
      <vt:lpstr>Capacity development</vt:lpstr>
      <vt:lpstr>Slide 22</vt:lpstr>
      <vt:lpstr>Definitions of capacity and capacity development</vt:lpstr>
      <vt:lpstr>Other definitions of capacity development</vt:lpstr>
      <vt:lpstr>Where has it come from?</vt:lpstr>
      <vt:lpstr>Slide 26</vt:lpstr>
      <vt:lpstr>The relevance of culture and context</vt:lpstr>
      <vt:lpstr>Slide 28</vt:lpstr>
      <vt:lpstr>Slide 29</vt:lpstr>
      <vt:lpstr>Towards a shared understanding</vt:lpstr>
      <vt:lpstr>Why is agreement needed?</vt:lpstr>
      <vt:lpstr>What is agreement needed about?</vt:lpstr>
      <vt:lpstr>Capacity development as a locally driven process</vt:lpstr>
      <vt:lpstr>Start from and build on existing capacities</vt:lpstr>
      <vt:lpstr>Shift from supply to demand driven initiatives </vt:lpstr>
      <vt:lpstr>Defining and measuring results</vt:lpstr>
      <vt:lpstr>Other sections</vt:lpstr>
      <vt:lpstr>Slide 38</vt:lpstr>
      <vt:lpstr>‘How to …’  pages, for practical ideas</vt:lpstr>
      <vt:lpstr>Slide 40</vt:lpstr>
      <vt:lpstr>Slide 41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Learning Package on Capacity Development</dc:title>
  <dc:creator> </dc:creator>
  <cp:lastModifiedBy>Brian Lucas</cp:lastModifiedBy>
  <cp:revision>23</cp:revision>
  <dcterms:created xsi:type="dcterms:W3CDTF">2011-09-12T06:54:29Z</dcterms:created>
  <dcterms:modified xsi:type="dcterms:W3CDTF">2011-12-09T14:17:25Z</dcterms:modified>
</cp:coreProperties>
</file>